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21383625" cy="30275213"/>
  <p:notesSz cx="6811963" cy="99425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E60"/>
    <a:srgbClr val="102F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826"/>
    <p:restoredTop sz="94663"/>
  </p:normalViewPr>
  <p:slideViewPr>
    <p:cSldViewPr snapToGrid="0" snapToObjects="1">
      <p:cViewPr>
        <p:scale>
          <a:sx n="65" d="100"/>
          <a:sy n="65" d="100"/>
        </p:scale>
        <p:origin x="-523" y="-32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95" d="100"/>
          <a:sy n="95" d="100"/>
        </p:scale>
        <p:origin x="4042" y="5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0B60F868-7CFE-4736-BE55-0C5DB047E97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851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81153E9C-6DCE-45A0-97BC-DEFD2E5EA9A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8536" y="0"/>
            <a:ext cx="2951851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A1005C-068B-4127-9021-1C1E1C4030C1}" type="datetimeFigureOut">
              <a:rPr lang="de-AT" smtClean="0"/>
              <a:t>25.08.2023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C8886DF-B952-4E2E-B586-570BE20F9E6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51851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8716A24-8F72-498D-8D7B-A635D51C832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8536" y="9443662"/>
            <a:ext cx="2951851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8AB895-F48E-47BA-98D8-6E5A1F498A1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704635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851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8536" y="0"/>
            <a:ext cx="2951851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3006EF-E386-AA46-8431-D0C6E71E0872}" type="datetimeFigureOut">
              <a:rPr lang="de-DE" smtClean="0"/>
              <a:t>25.08.2023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220913" y="1243013"/>
            <a:ext cx="23701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1197" y="4784835"/>
            <a:ext cx="5449570" cy="3914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51851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8536" y="9443662"/>
            <a:ext cx="2951851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5C946A-05C5-4A43-9969-DCD5901334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28513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479578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1pPr>
    <a:lvl2pPr marL="1239789" algn="l" defTabSz="2479578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2pPr>
    <a:lvl3pPr marL="2479578" algn="l" defTabSz="2479578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3pPr>
    <a:lvl4pPr marL="3719368" algn="l" defTabSz="2479578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4pPr>
    <a:lvl5pPr marL="4959157" algn="l" defTabSz="2479578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5pPr>
    <a:lvl6pPr marL="6198946" algn="l" defTabSz="2479578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6pPr>
    <a:lvl7pPr marL="7438735" algn="l" defTabSz="2479578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7pPr>
    <a:lvl8pPr marL="8678525" algn="l" defTabSz="2479578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8pPr>
    <a:lvl9pPr marL="9918314" algn="l" defTabSz="2479578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96240" y="524624"/>
            <a:ext cx="16672560" cy="1806200"/>
          </a:xfrm>
        </p:spPr>
        <p:txBody>
          <a:bodyPr>
            <a:noAutofit/>
          </a:bodyPr>
          <a:lstStyle>
            <a:lvl1pPr algn="l">
              <a:defRPr sz="6000"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de-DE" dirty="0"/>
              <a:t>Projektbezeichnung</a:t>
            </a:r>
            <a:endParaRPr lang="en-US" dirty="0"/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53CD8B0D-715C-4E70-80D3-5EDAA8C028DD}"/>
              </a:ext>
            </a:extLst>
          </p:cNvPr>
          <p:cNvSpPr/>
          <p:nvPr userDrawn="1"/>
        </p:nvSpPr>
        <p:spPr>
          <a:xfrm>
            <a:off x="240946" y="2476871"/>
            <a:ext cx="16827854" cy="45719"/>
          </a:xfrm>
          <a:prstGeom prst="rect">
            <a:avLst/>
          </a:prstGeom>
          <a:solidFill>
            <a:srgbClr val="002E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5" name="Grafik 4" descr="Ein Bild, das Text, Screenshot, Schrift, Design enthält.&#10;&#10;Automatisch generierte Beschreibung">
            <a:extLst>
              <a:ext uri="{FF2B5EF4-FFF2-40B4-BE49-F238E27FC236}">
                <a16:creationId xmlns:a16="http://schemas.microsoft.com/office/drawing/2014/main" id="{A8303AB2-33F2-CFA9-04FC-640966BE345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408571" y="422154"/>
            <a:ext cx="3734108" cy="210043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191859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0124" y="1611882"/>
            <a:ext cx="18443377" cy="5851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124" y="8059374"/>
            <a:ext cx="18443377" cy="19209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19A35-35EF-E740-8B5E-32A2247FD618}" type="datetimeFigureOut">
              <a:rPr lang="de-DE" smtClean="0"/>
              <a:t>25.08.2023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534EF-0C0B-5A41-ADE0-98B3FB6E04B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741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xStyles>
    <p:titleStyle>
      <a:lvl1pPr algn="l" defTabSz="2138324" rtl="0" eaLnBrk="1" latinLnBrk="0" hangingPunct="1">
        <a:lnSpc>
          <a:spcPct val="90000"/>
        </a:lnSpc>
        <a:spcBef>
          <a:spcPct val="0"/>
        </a:spcBef>
        <a:buNone/>
        <a:defRPr sz="102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4581" indent="-534581" algn="l" defTabSz="2138324" rtl="0" eaLnBrk="1" latinLnBrk="0" hangingPunct="1">
        <a:lnSpc>
          <a:spcPct val="90000"/>
        </a:lnSpc>
        <a:spcBef>
          <a:spcPts val="2339"/>
        </a:spcBef>
        <a:buFont typeface="Arial" panose="020B0604020202020204" pitchFamily="34" charset="0"/>
        <a:buChar char="•"/>
        <a:defRPr sz="6548" kern="1200">
          <a:solidFill>
            <a:schemeClr val="tx1"/>
          </a:solidFill>
          <a:latin typeface="+mn-lt"/>
          <a:ea typeface="+mn-ea"/>
          <a:cs typeface="+mn-cs"/>
        </a:defRPr>
      </a:lvl1pPr>
      <a:lvl2pPr marL="1603743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5612" kern="1200">
          <a:solidFill>
            <a:schemeClr val="tx1"/>
          </a:solidFill>
          <a:latin typeface="+mn-lt"/>
          <a:ea typeface="+mn-ea"/>
          <a:cs typeface="+mn-cs"/>
        </a:defRPr>
      </a:lvl2pPr>
      <a:lvl3pPr marL="2672906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677" kern="1200">
          <a:solidFill>
            <a:schemeClr val="tx1"/>
          </a:solidFill>
          <a:latin typeface="+mn-lt"/>
          <a:ea typeface="+mn-ea"/>
          <a:cs typeface="+mn-cs"/>
        </a:defRPr>
      </a:lvl3pPr>
      <a:lvl4pPr marL="3742068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811230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880392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949554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8018717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9087879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2pPr>
      <a:lvl3pPr marL="2138324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3pPr>
      <a:lvl4pPr marL="3207487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276649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345811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414973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7484135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8553298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tertitel 2">
            <a:extLst>
              <a:ext uri="{FF2B5EF4-FFF2-40B4-BE49-F238E27FC236}">
                <a16:creationId xmlns:a16="http://schemas.microsoft.com/office/drawing/2014/main" id="{BCA10519-73A6-420E-9E09-7CD55D7C4B9B}"/>
              </a:ext>
            </a:extLst>
          </p:cNvPr>
          <p:cNvSpPr txBox="1">
            <a:spLocks/>
          </p:cNvSpPr>
          <p:nvPr/>
        </p:nvSpPr>
        <p:spPr>
          <a:xfrm>
            <a:off x="240200" y="15731294"/>
            <a:ext cx="20903224" cy="13274325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vert="horz" lIns="95571" tIns="47786" rIns="95571" bIns="47786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e-AT" sz="5403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70A95F73-7C6A-45DB-BBBA-D2716989DAFF}"/>
              </a:ext>
            </a:extLst>
          </p:cNvPr>
          <p:cNvSpPr txBox="1">
            <a:spLocks/>
          </p:cNvSpPr>
          <p:nvPr/>
        </p:nvSpPr>
        <p:spPr>
          <a:xfrm>
            <a:off x="240200" y="2781383"/>
            <a:ext cx="20903225" cy="1275742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2138324" rtl="0" eaLnBrk="1" latinLnBrk="0" hangingPunct="1">
              <a:lnSpc>
                <a:spcPct val="90000"/>
              </a:lnSpc>
              <a:spcBef>
                <a:spcPts val="2339"/>
              </a:spcBef>
              <a:buFont typeface="Arial" panose="020B0604020202020204" pitchFamily="34" charset="0"/>
              <a:buNone/>
              <a:defRPr sz="56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69162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46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38324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7487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276649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345811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414973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484135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553298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e-AT"/>
          </a:p>
          <a:p>
            <a:endParaRPr lang="de-AT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EC82663-A5BA-49AE-887E-A7D9487084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latin typeface="+mn-lt"/>
              </a:rPr>
              <a:t>Projektbezeichnung</a:t>
            </a:r>
            <a:endParaRPr lang="de-AT" dirty="0">
              <a:latin typeface="+mn-lt"/>
            </a:endParaRPr>
          </a:p>
        </p:txBody>
      </p:sp>
      <p:sp>
        <p:nvSpPr>
          <p:cNvPr id="5" name="Zwölfeck 4">
            <a:extLst>
              <a:ext uri="{FF2B5EF4-FFF2-40B4-BE49-F238E27FC236}">
                <a16:creationId xmlns:a16="http://schemas.microsoft.com/office/drawing/2014/main" id="{688C545A-80C9-4AFA-ACF8-90DD5872CF0E}"/>
              </a:ext>
            </a:extLst>
          </p:cNvPr>
          <p:cNvSpPr/>
          <p:nvPr/>
        </p:nvSpPr>
        <p:spPr>
          <a:xfrm>
            <a:off x="16039005" y="1084459"/>
            <a:ext cx="686530" cy="686530"/>
          </a:xfrm>
          <a:prstGeom prst="dodecagon">
            <a:avLst/>
          </a:prstGeom>
          <a:solidFill>
            <a:schemeClr val="accent2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1</a:t>
            </a:r>
          </a:p>
        </p:txBody>
      </p:sp>
      <p:sp>
        <p:nvSpPr>
          <p:cNvPr id="10" name="Zwölfeck 9">
            <a:extLst>
              <a:ext uri="{FF2B5EF4-FFF2-40B4-BE49-F238E27FC236}">
                <a16:creationId xmlns:a16="http://schemas.microsoft.com/office/drawing/2014/main" id="{62339740-2EDD-4089-930A-F01A66EA1301}"/>
              </a:ext>
            </a:extLst>
          </p:cNvPr>
          <p:cNvSpPr/>
          <p:nvPr/>
        </p:nvSpPr>
        <p:spPr>
          <a:xfrm>
            <a:off x="20576507" y="8816832"/>
            <a:ext cx="686530" cy="686530"/>
          </a:xfrm>
          <a:prstGeom prst="dodecagon">
            <a:avLst/>
          </a:prstGeom>
          <a:solidFill>
            <a:schemeClr val="accent2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5</a:t>
            </a:r>
          </a:p>
        </p:txBody>
      </p:sp>
      <p:sp>
        <p:nvSpPr>
          <p:cNvPr id="11" name="Zwölfeck 10">
            <a:extLst>
              <a:ext uri="{FF2B5EF4-FFF2-40B4-BE49-F238E27FC236}">
                <a16:creationId xmlns:a16="http://schemas.microsoft.com/office/drawing/2014/main" id="{9063D660-8506-4CCF-A250-3224AA3BD22E}"/>
              </a:ext>
            </a:extLst>
          </p:cNvPr>
          <p:cNvSpPr/>
          <p:nvPr/>
        </p:nvSpPr>
        <p:spPr>
          <a:xfrm>
            <a:off x="20544055" y="22025191"/>
            <a:ext cx="686530" cy="686530"/>
          </a:xfrm>
          <a:prstGeom prst="dodecagon">
            <a:avLst/>
          </a:prstGeom>
          <a:solidFill>
            <a:schemeClr val="accent2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6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4FC8656A-1E2A-420C-B59A-3EF41A0CC61A}"/>
              </a:ext>
            </a:extLst>
          </p:cNvPr>
          <p:cNvSpPr txBox="1"/>
          <p:nvPr/>
        </p:nvSpPr>
        <p:spPr>
          <a:xfrm>
            <a:off x="359812" y="5867322"/>
            <a:ext cx="6431381" cy="7938043"/>
          </a:xfrm>
          <a:prstGeom prst="rect">
            <a:avLst/>
          </a:prstGeom>
          <a:noFill/>
          <a:ln>
            <a:solidFill>
              <a:schemeClr val="bg2">
                <a:lumMod val="90000"/>
              </a:schemeClr>
            </a:solidFill>
          </a:ln>
        </p:spPr>
        <p:txBody>
          <a:bodyPr wrap="square" lIns="180000" tIns="108000" rIns="180000" bIns="108000" rtlCol="0">
            <a:spAutoFit/>
          </a:bodyPr>
          <a:lstStyle/>
          <a:p>
            <a:pPr>
              <a:lnSpc>
                <a:spcPct val="140000"/>
              </a:lnSpc>
            </a:pPr>
            <a:r>
              <a:rPr lang="de-AT" dirty="0" err="1">
                <a:cs typeface="Arial" panose="020B0604020202020204" pitchFamily="34" charset="0"/>
              </a:rPr>
              <a:t>Lorem</a:t>
            </a:r>
            <a:r>
              <a:rPr lang="de-AT" dirty="0">
                <a:cs typeface="Arial" panose="020B0604020202020204" pitchFamily="34" charset="0"/>
              </a:rPr>
              <a:t> </a:t>
            </a:r>
            <a:r>
              <a:rPr lang="de-AT" dirty="0" err="1">
                <a:cs typeface="Arial" panose="020B0604020202020204" pitchFamily="34" charset="0"/>
              </a:rPr>
              <a:t>ipsum</a:t>
            </a:r>
            <a:r>
              <a:rPr lang="de-AT" dirty="0">
                <a:cs typeface="Arial" panose="020B0604020202020204" pitchFamily="34" charset="0"/>
              </a:rPr>
              <a:t> </a:t>
            </a:r>
            <a:r>
              <a:rPr lang="de-AT" dirty="0" err="1">
                <a:cs typeface="Arial" panose="020B0604020202020204" pitchFamily="34" charset="0"/>
              </a:rPr>
              <a:t>dolor</a:t>
            </a:r>
            <a:r>
              <a:rPr lang="de-AT" dirty="0">
                <a:cs typeface="Arial" panose="020B0604020202020204" pitchFamily="34" charset="0"/>
              </a:rPr>
              <a:t> </a:t>
            </a:r>
            <a:r>
              <a:rPr lang="de-AT" dirty="0" err="1">
                <a:cs typeface="Arial" panose="020B0604020202020204" pitchFamily="34" charset="0"/>
              </a:rPr>
              <a:t>sit</a:t>
            </a:r>
            <a:r>
              <a:rPr lang="de-AT" dirty="0">
                <a:cs typeface="Arial" panose="020B0604020202020204" pitchFamily="34" charset="0"/>
              </a:rPr>
              <a:t> </a:t>
            </a:r>
            <a:r>
              <a:rPr lang="de-AT" dirty="0" err="1">
                <a:cs typeface="Arial" panose="020B0604020202020204" pitchFamily="34" charset="0"/>
              </a:rPr>
              <a:t>amet</a:t>
            </a:r>
            <a:r>
              <a:rPr lang="de-AT" dirty="0">
                <a:cs typeface="Arial" panose="020B0604020202020204" pitchFamily="34" charset="0"/>
              </a:rPr>
              <a:t>, </a:t>
            </a:r>
            <a:r>
              <a:rPr lang="de-AT" dirty="0" err="1">
                <a:cs typeface="Arial" panose="020B0604020202020204" pitchFamily="34" charset="0"/>
              </a:rPr>
              <a:t>consectetuer</a:t>
            </a:r>
            <a:r>
              <a:rPr lang="de-AT" dirty="0">
                <a:cs typeface="Arial" panose="020B0604020202020204" pitchFamily="34" charset="0"/>
              </a:rPr>
              <a:t> </a:t>
            </a:r>
            <a:r>
              <a:rPr lang="de-AT" dirty="0" err="1">
                <a:cs typeface="Arial" panose="020B0604020202020204" pitchFamily="34" charset="0"/>
              </a:rPr>
              <a:t>adipiscing</a:t>
            </a:r>
            <a:r>
              <a:rPr lang="de-AT" dirty="0">
                <a:cs typeface="Arial" panose="020B0604020202020204" pitchFamily="34" charset="0"/>
              </a:rPr>
              <a:t> </a:t>
            </a:r>
            <a:r>
              <a:rPr lang="de-AT" dirty="0" err="1">
                <a:cs typeface="Arial" panose="020B0604020202020204" pitchFamily="34" charset="0"/>
              </a:rPr>
              <a:t>elit</a:t>
            </a:r>
            <a:r>
              <a:rPr lang="de-AT" dirty="0">
                <a:cs typeface="Arial" panose="020B0604020202020204" pitchFamily="34" charset="0"/>
              </a:rPr>
              <a:t>. </a:t>
            </a:r>
            <a:r>
              <a:rPr lang="de-AT" dirty="0" err="1">
                <a:cs typeface="Arial" panose="020B0604020202020204" pitchFamily="34" charset="0"/>
              </a:rPr>
              <a:t>Aenean</a:t>
            </a:r>
            <a:r>
              <a:rPr lang="de-AT" dirty="0">
                <a:cs typeface="Arial" panose="020B0604020202020204" pitchFamily="34" charset="0"/>
              </a:rPr>
              <a:t> commodo </a:t>
            </a:r>
            <a:r>
              <a:rPr lang="de-AT" dirty="0" err="1">
                <a:cs typeface="Arial" panose="020B0604020202020204" pitchFamily="34" charset="0"/>
              </a:rPr>
              <a:t>ligula</a:t>
            </a:r>
            <a:r>
              <a:rPr lang="de-AT" dirty="0">
                <a:cs typeface="Arial" panose="020B0604020202020204" pitchFamily="34" charset="0"/>
              </a:rPr>
              <a:t> </a:t>
            </a:r>
            <a:r>
              <a:rPr lang="de-AT" dirty="0" err="1">
                <a:cs typeface="Arial" panose="020B0604020202020204" pitchFamily="34" charset="0"/>
              </a:rPr>
              <a:t>eget</a:t>
            </a:r>
            <a:r>
              <a:rPr lang="de-AT" dirty="0">
                <a:cs typeface="Arial" panose="020B0604020202020204" pitchFamily="34" charset="0"/>
              </a:rPr>
              <a:t> </a:t>
            </a:r>
            <a:r>
              <a:rPr lang="de-AT" dirty="0" err="1">
                <a:cs typeface="Arial" panose="020B0604020202020204" pitchFamily="34" charset="0"/>
              </a:rPr>
              <a:t>dolor</a:t>
            </a:r>
            <a:r>
              <a:rPr lang="de-AT" dirty="0">
                <a:cs typeface="Arial" panose="020B0604020202020204" pitchFamily="34" charset="0"/>
              </a:rPr>
              <a:t>. </a:t>
            </a:r>
            <a:r>
              <a:rPr lang="de-AT" dirty="0" err="1">
                <a:cs typeface="Arial" panose="020B0604020202020204" pitchFamily="34" charset="0"/>
              </a:rPr>
              <a:t>Aenean</a:t>
            </a:r>
            <a:r>
              <a:rPr lang="de-AT" dirty="0">
                <a:cs typeface="Arial" panose="020B0604020202020204" pitchFamily="34" charset="0"/>
              </a:rPr>
              <a:t> </a:t>
            </a:r>
            <a:r>
              <a:rPr lang="de-AT" dirty="0" err="1">
                <a:cs typeface="Arial" panose="020B0604020202020204" pitchFamily="34" charset="0"/>
              </a:rPr>
              <a:t>massa</a:t>
            </a:r>
            <a:r>
              <a:rPr lang="de-AT" dirty="0">
                <a:cs typeface="Arial" panose="020B0604020202020204" pitchFamily="34" charset="0"/>
              </a:rPr>
              <a:t>. Cum </a:t>
            </a:r>
            <a:r>
              <a:rPr lang="de-AT" dirty="0" err="1">
                <a:cs typeface="Arial" panose="020B0604020202020204" pitchFamily="34" charset="0"/>
              </a:rPr>
              <a:t>sociis</a:t>
            </a:r>
            <a:r>
              <a:rPr lang="de-AT" dirty="0">
                <a:cs typeface="Arial" panose="020B0604020202020204" pitchFamily="34" charset="0"/>
              </a:rPr>
              <a:t> </a:t>
            </a:r>
            <a:r>
              <a:rPr lang="de-AT" dirty="0" err="1">
                <a:cs typeface="Arial" panose="020B0604020202020204" pitchFamily="34" charset="0"/>
              </a:rPr>
              <a:t>natoque</a:t>
            </a:r>
            <a:r>
              <a:rPr lang="de-AT" dirty="0">
                <a:cs typeface="Arial" panose="020B0604020202020204" pitchFamily="34" charset="0"/>
              </a:rPr>
              <a:t> </a:t>
            </a:r>
            <a:r>
              <a:rPr lang="de-AT" dirty="0" err="1">
                <a:cs typeface="Arial" panose="020B0604020202020204" pitchFamily="34" charset="0"/>
              </a:rPr>
              <a:t>penatibus</a:t>
            </a:r>
            <a:r>
              <a:rPr lang="de-AT" dirty="0">
                <a:cs typeface="Arial" panose="020B0604020202020204" pitchFamily="34" charset="0"/>
              </a:rPr>
              <a:t> et </a:t>
            </a:r>
            <a:r>
              <a:rPr lang="de-AT" dirty="0" err="1">
                <a:cs typeface="Arial" panose="020B0604020202020204" pitchFamily="34" charset="0"/>
              </a:rPr>
              <a:t>magnis</a:t>
            </a:r>
            <a:r>
              <a:rPr lang="de-AT" dirty="0">
                <a:cs typeface="Arial" panose="020B0604020202020204" pitchFamily="34" charset="0"/>
              </a:rPr>
              <a:t> </a:t>
            </a:r>
            <a:r>
              <a:rPr lang="de-AT" dirty="0" err="1">
                <a:cs typeface="Arial" panose="020B0604020202020204" pitchFamily="34" charset="0"/>
              </a:rPr>
              <a:t>dis</a:t>
            </a:r>
            <a:r>
              <a:rPr lang="de-AT" dirty="0">
                <a:cs typeface="Arial" panose="020B0604020202020204" pitchFamily="34" charset="0"/>
              </a:rPr>
              <a:t> </a:t>
            </a:r>
            <a:r>
              <a:rPr lang="de-AT" dirty="0" err="1">
                <a:cs typeface="Arial" panose="020B0604020202020204" pitchFamily="34" charset="0"/>
              </a:rPr>
              <a:t>parturient</a:t>
            </a:r>
            <a:r>
              <a:rPr lang="de-AT" dirty="0">
                <a:cs typeface="Arial" panose="020B0604020202020204" pitchFamily="34" charset="0"/>
              </a:rPr>
              <a:t> </a:t>
            </a:r>
            <a:r>
              <a:rPr lang="de-AT" dirty="0" err="1">
                <a:cs typeface="Arial" panose="020B0604020202020204" pitchFamily="34" charset="0"/>
              </a:rPr>
              <a:t>montes</a:t>
            </a:r>
            <a:r>
              <a:rPr lang="de-AT" dirty="0">
                <a:cs typeface="Arial" panose="020B0604020202020204" pitchFamily="34" charset="0"/>
              </a:rPr>
              <a:t>, </a:t>
            </a:r>
            <a:r>
              <a:rPr lang="de-AT" dirty="0" err="1">
                <a:cs typeface="Arial" panose="020B0604020202020204" pitchFamily="34" charset="0"/>
              </a:rPr>
              <a:t>nascetur</a:t>
            </a:r>
            <a:r>
              <a:rPr lang="de-AT" dirty="0">
                <a:cs typeface="Arial" panose="020B0604020202020204" pitchFamily="34" charset="0"/>
              </a:rPr>
              <a:t> </a:t>
            </a:r>
            <a:r>
              <a:rPr lang="de-AT" dirty="0" err="1">
                <a:cs typeface="Arial" panose="020B0604020202020204" pitchFamily="34" charset="0"/>
              </a:rPr>
              <a:t>ridiculus</a:t>
            </a:r>
            <a:r>
              <a:rPr lang="de-AT" dirty="0">
                <a:cs typeface="Arial" panose="020B0604020202020204" pitchFamily="34" charset="0"/>
              </a:rPr>
              <a:t> </a:t>
            </a:r>
            <a:r>
              <a:rPr lang="de-AT" dirty="0" err="1">
                <a:cs typeface="Arial" panose="020B0604020202020204" pitchFamily="34" charset="0"/>
              </a:rPr>
              <a:t>mus</a:t>
            </a:r>
            <a:r>
              <a:rPr lang="de-AT" dirty="0">
                <a:cs typeface="Arial" panose="020B0604020202020204" pitchFamily="34" charset="0"/>
              </a:rPr>
              <a:t>. </a:t>
            </a:r>
            <a:r>
              <a:rPr lang="de-AT" dirty="0" err="1">
                <a:cs typeface="Arial" panose="020B0604020202020204" pitchFamily="34" charset="0"/>
              </a:rPr>
              <a:t>Donec</a:t>
            </a:r>
            <a:r>
              <a:rPr lang="de-AT" dirty="0">
                <a:cs typeface="Arial" panose="020B0604020202020204" pitchFamily="34" charset="0"/>
              </a:rPr>
              <a:t> </a:t>
            </a:r>
            <a:r>
              <a:rPr lang="de-AT" dirty="0" err="1">
                <a:cs typeface="Arial" panose="020B0604020202020204" pitchFamily="34" charset="0"/>
              </a:rPr>
              <a:t>quam</a:t>
            </a:r>
            <a:r>
              <a:rPr lang="de-AT" dirty="0">
                <a:cs typeface="Arial" panose="020B0604020202020204" pitchFamily="34" charset="0"/>
              </a:rPr>
              <a:t> </a:t>
            </a:r>
            <a:r>
              <a:rPr lang="de-AT" dirty="0" err="1">
                <a:cs typeface="Arial" panose="020B0604020202020204" pitchFamily="34" charset="0"/>
              </a:rPr>
              <a:t>felis</a:t>
            </a:r>
            <a:r>
              <a:rPr lang="de-AT" dirty="0">
                <a:cs typeface="Arial" panose="020B0604020202020204" pitchFamily="34" charset="0"/>
              </a:rPr>
              <a:t>, </a:t>
            </a:r>
            <a:r>
              <a:rPr lang="de-AT" dirty="0" err="1">
                <a:cs typeface="Arial" panose="020B0604020202020204" pitchFamily="34" charset="0"/>
              </a:rPr>
              <a:t>ultricies</a:t>
            </a:r>
            <a:r>
              <a:rPr lang="de-AT" dirty="0">
                <a:cs typeface="Arial" panose="020B0604020202020204" pitchFamily="34" charset="0"/>
              </a:rPr>
              <a:t> </a:t>
            </a:r>
            <a:r>
              <a:rPr lang="de-AT" dirty="0" err="1">
                <a:cs typeface="Arial" panose="020B0604020202020204" pitchFamily="34" charset="0"/>
              </a:rPr>
              <a:t>nec</a:t>
            </a:r>
            <a:r>
              <a:rPr lang="de-AT" dirty="0">
                <a:cs typeface="Arial" panose="020B0604020202020204" pitchFamily="34" charset="0"/>
              </a:rPr>
              <a:t>, </a:t>
            </a:r>
            <a:r>
              <a:rPr lang="de-AT" dirty="0" err="1">
                <a:cs typeface="Arial" panose="020B0604020202020204" pitchFamily="34" charset="0"/>
              </a:rPr>
              <a:t>pellentesque</a:t>
            </a:r>
            <a:r>
              <a:rPr lang="de-AT" dirty="0">
                <a:cs typeface="Arial" panose="020B0604020202020204" pitchFamily="34" charset="0"/>
              </a:rPr>
              <a:t> </a:t>
            </a:r>
            <a:r>
              <a:rPr lang="de-AT" dirty="0" err="1">
                <a:cs typeface="Arial" panose="020B0604020202020204" pitchFamily="34" charset="0"/>
              </a:rPr>
              <a:t>eu</a:t>
            </a:r>
            <a:r>
              <a:rPr lang="de-AT" dirty="0">
                <a:cs typeface="Arial" panose="020B0604020202020204" pitchFamily="34" charset="0"/>
              </a:rPr>
              <a:t>, </a:t>
            </a:r>
            <a:r>
              <a:rPr lang="de-AT" dirty="0" err="1">
                <a:cs typeface="Arial" panose="020B0604020202020204" pitchFamily="34" charset="0"/>
              </a:rPr>
              <a:t>pretium</a:t>
            </a:r>
            <a:r>
              <a:rPr lang="de-AT" dirty="0">
                <a:cs typeface="Arial" panose="020B0604020202020204" pitchFamily="34" charset="0"/>
              </a:rPr>
              <a:t> </a:t>
            </a:r>
            <a:r>
              <a:rPr lang="de-AT" dirty="0" err="1">
                <a:cs typeface="Arial" panose="020B0604020202020204" pitchFamily="34" charset="0"/>
              </a:rPr>
              <a:t>quis</a:t>
            </a:r>
            <a:r>
              <a:rPr lang="de-AT" dirty="0">
                <a:cs typeface="Arial" panose="020B0604020202020204" pitchFamily="34" charset="0"/>
              </a:rPr>
              <a:t>, </a:t>
            </a:r>
            <a:r>
              <a:rPr lang="de-AT" dirty="0" err="1">
                <a:cs typeface="Arial" panose="020B0604020202020204" pitchFamily="34" charset="0"/>
              </a:rPr>
              <a:t>sem</a:t>
            </a:r>
            <a:r>
              <a:rPr lang="de-AT" dirty="0">
                <a:cs typeface="Arial" panose="020B0604020202020204" pitchFamily="34" charset="0"/>
              </a:rPr>
              <a:t>. </a:t>
            </a:r>
            <a:r>
              <a:rPr lang="de-AT" dirty="0" err="1">
                <a:cs typeface="Arial" panose="020B0604020202020204" pitchFamily="34" charset="0"/>
              </a:rPr>
              <a:t>Nulla</a:t>
            </a:r>
            <a:r>
              <a:rPr lang="de-AT" dirty="0">
                <a:cs typeface="Arial" panose="020B0604020202020204" pitchFamily="34" charset="0"/>
              </a:rPr>
              <a:t> </a:t>
            </a:r>
            <a:r>
              <a:rPr lang="de-AT" dirty="0" err="1">
                <a:cs typeface="Arial" panose="020B0604020202020204" pitchFamily="34" charset="0"/>
              </a:rPr>
              <a:t>consequat</a:t>
            </a:r>
            <a:r>
              <a:rPr lang="de-AT" dirty="0">
                <a:cs typeface="Arial" panose="020B0604020202020204" pitchFamily="34" charset="0"/>
              </a:rPr>
              <a:t> </a:t>
            </a:r>
            <a:r>
              <a:rPr lang="de-AT" dirty="0" err="1">
                <a:cs typeface="Arial" panose="020B0604020202020204" pitchFamily="34" charset="0"/>
              </a:rPr>
              <a:t>massa</a:t>
            </a:r>
            <a:r>
              <a:rPr lang="de-AT" dirty="0">
                <a:cs typeface="Arial" panose="020B0604020202020204" pitchFamily="34" charset="0"/>
              </a:rPr>
              <a:t> </a:t>
            </a:r>
            <a:r>
              <a:rPr lang="de-AT" dirty="0" err="1">
                <a:cs typeface="Arial" panose="020B0604020202020204" pitchFamily="34" charset="0"/>
              </a:rPr>
              <a:t>quis</a:t>
            </a:r>
            <a:r>
              <a:rPr lang="de-AT" dirty="0">
                <a:cs typeface="Arial" panose="020B0604020202020204" pitchFamily="34" charset="0"/>
              </a:rPr>
              <a:t> </a:t>
            </a:r>
            <a:r>
              <a:rPr lang="de-AT" dirty="0" err="1">
                <a:cs typeface="Arial" panose="020B0604020202020204" pitchFamily="34" charset="0"/>
              </a:rPr>
              <a:t>enim</a:t>
            </a:r>
            <a:r>
              <a:rPr lang="de-AT" dirty="0">
                <a:cs typeface="Arial" panose="020B0604020202020204" pitchFamily="34" charset="0"/>
              </a:rPr>
              <a:t>. </a:t>
            </a:r>
            <a:r>
              <a:rPr lang="de-AT" dirty="0" err="1">
                <a:cs typeface="Arial" panose="020B0604020202020204" pitchFamily="34" charset="0"/>
              </a:rPr>
              <a:t>Donec</a:t>
            </a:r>
            <a:r>
              <a:rPr lang="de-AT" dirty="0">
                <a:cs typeface="Arial" panose="020B0604020202020204" pitchFamily="34" charset="0"/>
              </a:rPr>
              <a:t> </a:t>
            </a:r>
            <a:r>
              <a:rPr lang="de-AT" dirty="0" err="1">
                <a:cs typeface="Arial" panose="020B0604020202020204" pitchFamily="34" charset="0"/>
              </a:rPr>
              <a:t>pede</a:t>
            </a:r>
            <a:r>
              <a:rPr lang="de-AT" dirty="0">
                <a:cs typeface="Arial" panose="020B0604020202020204" pitchFamily="34" charset="0"/>
              </a:rPr>
              <a:t> </a:t>
            </a:r>
            <a:r>
              <a:rPr lang="de-AT" dirty="0" err="1">
                <a:cs typeface="Arial" panose="020B0604020202020204" pitchFamily="34" charset="0"/>
              </a:rPr>
              <a:t>justo</a:t>
            </a:r>
            <a:r>
              <a:rPr lang="de-AT" dirty="0">
                <a:cs typeface="Arial" panose="020B0604020202020204" pitchFamily="34" charset="0"/>
              </a:rPr>
              <a:t>, </a:t>
            </a:r>
            <a:r>
              <a:rPr lang="de-AT" dirty="0" err="1">
                <a:cs typeface="Arial" panose="020B0604020202020204" pitchFamily="34" charset="0"/>
              </a:rPr>
              <a:t>fringilla</a:t>
            </a:r>
            <a:r>
              <a:rPr lang="de-AT" dirty="0">
                <a:cs typeface="Arial" panose="020B0604020202020204" pitchFamily="34" charset="0"/>
              </a:rPr>
              <a:t> </a:t>
            </a:r>
            <a:r>
              <a:rPr lang="de-AT" dirty="0" err="1">
                <a:cs typeface="Arial" panose="020B0604020202020204" pitchFamily="34" charset="0"/>
              </a:rPr>
              <a:t>vel</a:t>
            </a:r>
            <a:r>
              <a:rPr lang="de-AT" dirty="0">
                <a:cs typeface="Arial" panose="020B0604020202020204" pitchFamily="34" charset="0"/>
              </a:rPr>
              <a:t>, </a:t>
            </a:r>
            <a:r>
              <a:rPr lang="de-AT" dirty="0" err="1">
                <a:cs typeface="Arial" panose="020B0604020202020204" pitchFamily="34" charset="0"/>
              </a:rPr>
              <a:t>aliquet</a:t>
            </a:r>
            <a:r>
              <a:rPr lang="de-AT" dirty="0">
                <a:cs typeface="Arial" panose="020B0604020202020204" pitchFamily="34" charset="0"/>
              </a:rPr>
              <a:t> </a:t>
            </a:r>
            <a:r>
              <a:rPr lang="de-AT" dirty="0" err="1">
                <a:cs typeface="Arial" panose="020B0604020202020204" pitchFamily="34" charset="0"/>
              </a:rPr>
              <a:t>nec</a:t>
            </a:r>
            <a:r>
              <a:rPr lang="de-AT" dirty="0">
                <a:cs typeface="Arial" panose="020B0604020202020204" pitchFamily="34" charset="0"/>
              </a:rPr>
              <a:t>, </a:t>
            </a:r>
            <a:r>
              <a:rPr lang="de-AT" dirty="0" err="1">
                <a:cs typeface="Arial" panose="020B0604020202020204" pitchFamily="34" charset="0"/>
              </a:rPr>
              <a:t>vulputate</a:t>
            </a:r>
            <a:r>
              <a:rPr lang="de-AT" dirty="0">
                <a:cs typeface="Arial" panose="020B0604020202020204" pitchFamily="34" charset="0"/>
              </a:rPr>
              <a:t> </a:t>
            </a:r>
            <a:r>
              <a:rPr lang="de-AT" dirty="0" err="1">
                <a:cs typeface="Arial" panose="020B0604020202020204" pitchFamily="34" charset="0"/>
              </a:rPr>
              <a:t>eget</a:t>
            </a:r>
            <a:r>
              <a:rPr lang="de-AT" dirty="0">
                <a:cs typeface="Arial" panose="020B0604020202020204" pitchFamily="34" charset="0"/>
              </a:rPr>
              <a:t>, </a:t>
            </a:r>
            <a:r>
              <a:rPr lang="de-AT" dirty="0" err="1">
                <a:cs typeface="Arial" panose="020B0604020202020204" pitchFamily="34" charset="0"/>
              </a:rPr>
              <a:t>arcu</a:t>
            </a:r>
            <a:r>
              <a:rPr lang="de-AT" dirty="0">
                <a:cs typeface="Arial" panose="020B0604020202020204" pitchFamily="34" charset="0"/>
              </a:rPr>
              <a:t>. In </a:t>
            </a:r>
            <a:r>
              <a:rPr lang="de-AT" dirty="0" err="1">
                <a:cs typeface="Arial" panose="020B0604020202020204" pitchFamily="34" charset="0"/>
              </a:rPr>
              <a:t>enim</a:t>
            </a:r>
            <a:r>
              <a:rPr lang="de-AT" dirty="0">
                <a:cs typeface="Arial" panose="020B0604020202020204" pitchFamily="34" charset="0"/>
              </a:rPr>
              <a:t> </a:t>
            </a:r>
            <a:r>
              <a:rPr lang="de-AT" dirty="0" err="1">
                <a:cs typeface="Arial" panose="020B0604020202020204" pitchFamily="34" charset="0"/>
              </a:rPr>
              <a:t>justo</a:t>
            </a:r>
            <a:r>
              <a:rPr lang="de-AT" dirty="0">
                <a:cs typeface="Arial" panose="020B0604020202020204" pitchFamily="34" charset="0"/>
              </a:rPr>
              <a:t>, </a:t>
            </a:r>
            <a:r>
              <a:rPr lang="de-AT" dirty="0" err="1">
                <a:cs typeface="Arial" panose="020B0604020202020204" pitchFamily="34" charset="0"/>
              </a:rPr>
              <a:t>rhoncus</a:t>
            </a:r>
            <a:r>
              <a:rPr lang="de-AT" dirty="0">
                <a:cs typeface="Arial" panose="020B0604020202020204" pitchFamily="34" charset="0"/>
              </a:rPr>
              <a:t> </a:t>
            </a:r>
            <a:r>
              <a:rPr lang="de-AT" dirty="0" err="1">
                <a:cs typeface="Arial" panose="020B0604020202020204" pitchFamily="34" charset="0"/>
              </a:rPr>
              <a:t>ut</a:t>
            </a:r>
            <a:r>
              <a:rPr lang="de-AT" dirty="0">
                <a:cs typeface="Arial" panose="020B0604020202020204" pitchFamily="34" charset="0"/>
              </a:rPr>
              <a:t>, </a:t>
            </a:r>
            <a:r>
              <a:rPr lang="de-AT" dirty="0" err="1">
                <a:cs typeface="Arial" panose="020B0604020202020204" pitchFamily="34" charset="0"/>
              </a:rPr>
              <a:t>imperdiet</a:t>
            </a:r>
            <a:r>
              <a:rPr lang="de-AT" dirty="0">
                <a:cs typeface="Arial" panose="020B0604020202020204" pitchFamily="34" charset="0"/>
              </a:rPr>
              <a:t> a, </a:t>
            </a:r>
            <a:r>
              <a:rPr lang="de-AT" dirty="0" err="1">
                <a:cs typeface="Arial" panose="020B0604020202020204" pitchFamily="34" charset="0"/>
              </a:rPr>
              <a:t>venenatis</a:t>
            </a:r>
            <a:r>
              <a:rPr lang="de-AT" dirty="0">
                <a:cs typeface="Arial" panose="020B0604020202020204" pitchFamily="34" charset="0"/>
              </a:rPr>
              <a:t> </a:t>
            </a:r>
            <a:r>
              <a:rPr lang="de-AT" dirty="0" err="1">
                <a:cs typeface="Arial" panose="020B0604020202020204" pitchFamily="34" charset="0"/>
              </a:rPr>
              <a:t>vitae</a:t>
            </a:r>
            <a:r>
              <a:rPr lang="de-AT" dirty="0">
                <a:cs typeface="Arial" panose="020B0604020202020204" pitchFamily="34" charset="0"/>
              </a:rPr>
              <a:t>, </a:t>
            </a:r>
            <a:r>
              <a:rPr lang="de-AT" dirty="0" err="1">
                <a:cs typeface="Arial" panose="020B0604020202020204" pitchFamily="34" charset="0"/>
              </a:rPr>
              <a:t>justo</a:t>
            </a:r>
            <a:r>
              <a:rPr lang="de-AT" dirty="0">
                <a:cs typeface="Arial" panose="020B0604020202020204" pitchFamily="34" charset="0"/>
              </a:rPr>
              <a:t>. </a:t>
            </a:r>
            <a:r>
              <a:rPr lang="de-AT" dirty="0" err="1">
                <a:cs typeface="Arial" panose="020B0604020202020204" pitchFamily="34" charset="0"/>
              </a:rPr>
              <a:t>Nullam</a:t>
            </a:r>
            <a:r>
              <a:rPr lang="de-AT" dirty="0">
                <a:cs typeface="Arial" panose="020B0604020202020204" pitchFamily="34" charset="0"/>
              </a:rPr>
              <a:t> </a:t>
            </a:r>
            <a:r>
              <a:rPr lang="de-AT" dirty="0" err="1">
                <a:cs typeface="Arial" panose="020B0604020202020204" pitchFamily="34" charset="0"/>
              </a:rPr>
              <a:t>dictum</a:t>
            </a:r>
            <a:r>
              <a:rPr lang="de-AT" dirty="0">
                <a:cs typeface="Arial" panose="020B0604020202020204" pitchFamily="34" charset="0"/>
              </a:rPr>
              <a:t> </a:t>
            </a:r>
            <a:r>
              <a:rPr lang="de-AT" dirty="0" err="1">
                <a:cs typeface="Arial" panose="020B0604020202020204" pitchFamily="34" charset="0"/>
              </a:rPr>
              <a:t>felis</a:t>
            </a:r>
            <a:r>
              <a:rPr lang="de-AT" dirty="0">
                <a:cs typeface="Arial" panose="020B0604020202020204" pitchFamily="34" charset="0"/>
              </a:rPr>
              <a:t> </a:t>
            </a:r>
            <a:r>
              <a:rPr lang="de-AT" dirty="0" err="1">
                <a:cs typeface="Arial" panose="020B0604020202020204" pitchFamily="34" charset="0"/>
              </a:rPr>
              <a:t>eu</a:t>
            </a:r>
            <a:r>
              <a:rPr lang="de-AT" dirty="0">
                <a:cs typeface="Arial" panose="020B0604020202020204" pitchFamily="34" charset="0"/>
              </a:rPr>
              <a:t> </a:t>
            </a:r>
            <a:r>
              <a:rPr lang="de-AT" dirty="0" err="1">
                <a:cs typeface="Arial" panose="020B0604020202020204" pitchFamily="34" charset="0"/>
              </a:rPr>
              <a:t>pede</a:t>
            </a:r>
            <a:r>
              <a:rPr lang="de-AT" dirty="0">
                <a:cs typeface="Arial" panose="020B0604020202020204" pitchFamily="34" charset="0"/>
              </a:rPr>
              <a:t> </a:t>
            </a:r>
            <a:r>
              <a:rPr lang="de-AT" dirty="0" err="1">
                <a:cs typeface="Arial" panose="020B0604020202020204" pitchFamily="34" charset="0"/>
              </a:rPr>
              <a:t>mollis</a:t>
            </a:r>
            <a:r>
              <a:rPr lang="de-AT" dirty="0">
                <a:cs typeface="Arial" panose="020B0604020202020204" pitchFamily="34" charset="0"/>
              </a:rPr>
              <a:t> </a:t>
            </a:r>
            <a:r>
              <a:rPr lang="de-AT" dirty="0" err="1">
                <a:cs typeface="Arial" panose="020B0604020202020204" pitchFamily="34" charset="0"/>
              </a:rPr>
              <a:t>pretium</a:t>
            </a:r>
            <a:r>
              <a:rPr lang="de-AT" dirty="0">
                <a:cs typeface="Arial" panose="020B0604020202020204" pitchFamily="34" charset="0"/>
              </a:rPr>
              <a:t>. Integer </a:t>
            </a:r>
            <a:r>
              <a:rPr lang="de-AT" dirty="0" err="1">
                <a:cs typeface="Arial" panose="020B0604020202020204" pitchFamily="34" charset="0"/>
              </a:rPr>
              <a:t>tincidunt</a:t>
            </a:r>
            <a:r>
              <a:rPr lang="de-AT" dirty="0">
                <a:cs typeface="Arial" panose="020B0604020202020204" pitchFamily="34" charset="0"/>
              </a:rPr>
              <a:t>. </a:t>
            </a:r>
            <a:r>
              <a:rPr lang="de-AT" dirty="0" err="1">
                <a:cs typeface="Arial" panose="020B0604020202020204" pitchFamily="34" charset="0"/>
              </a:rPr>
              <a:t>Cras</a:t>
            </a:r>
            <a:r>
              <a:rPr lang="de-AT" dirty="0">
                <a:cs typeface="Arial" panose="020B0604020202020204" pitchFamily="34" charset="0"/>
              </a:rPr>
              <a:t> </a:t>
            </a:r>
            <a:r>
              <a:rPr lang="de-AT" dirty="0" err="1">
                <a:cs typeface="Arial" panose="020B0604020202020204" pitchFamily="34" charset="0"/>
              </a:rPr>
              <a:t>dapibus</a:t>
            </a:r>
            <a:r>
              <a:rPr lang="de-AT" dirty="0">
                <a:cs typeface="Arial" panose="020B0604020202020204" pitchFamily="34" charset="0"/>
              </a:rPr>
              <a:t>. </a:t>
            </a:r>
            <a:r>
              <a:rPr lang="de-AT" dirty="0" err="1">
                <a:cs typeface="Arial" panose="020B0604020202020204" pitchFamily="34" charset="0"/>
              </a:rPr>
              <a:t>Vivamus</a:t>
            </a:r>
            <a:r>
              <a:rPr lang="de-AT" dirty="0">
                <a:cs typeface="Arial" panose="020B0604020202020204" pitchFamily="34" charset="0"/>
              </a:rPr>
              <a:t> </a:t>
            </a:r>
            <a:r>
              <a:rPr lang="de-AT" dirty="0" err="1">
                <a:cs typeface="Arial" panose="020B0604020202020204" pitchFamily="34" charset="0"/>
              </a:rPr>
              <a:t>elementum</a:t>
            </a:r>
            <a:r>
              <a:rPr lang="de-AT" dirty="0">
                <a:cs typeface="Arial" panose="020B0604020202020204" pitchFamily="34" charset="0"/>
              </a:rPr>
              <a:t> </a:t>
            </a:r>
            <a:r>
              <a:rPr lang="de-AT" dirty="0" err="1">
                <a:cs typeface="Arial" panose="020B0604020202020204" pitchFamily="34" charset="0"/>
              </a:rPr>
              <a:t>semper</a:t>
            </a:r>
            <a:r>
              <a:rPr lang="de-AT" dirty="0">
                <a:cs typeface="Arial" panose="020B0604020202020204" pitchFamily="34" charset="0"/>
              </a:rPr>
              <a:t> </a:t>
            </a:r>
            <a:r>
              <a:rPr lang="de-AT" dirty="0" err="1">
                <a:cs typeface="Arial" panose="020B0604020202020204" pitchFamily="34" charset="0"/>
              </a:rPr>
              <a:t>nisi</a:t>
            </a:r>
            <a:r>
              <a:rPr lang="de-AT" dirty="0">
                <a:cs typeface="Arial" panose="020B0604020202020204" pitchFamily="34" charset="0"/>
              </a:rPr>
              <a:t>. </a:t>
            </a:r>
            <a:r>
              <a:rPr lang="de-AT" dirty="0" err="1">
                <a:cs typeface="Arial" panose="020B0604020202020204" pitchFamily="34" charset="0"/>
              </a:rPr>
              <a:t>Aenean</a:t>
            </a:r>
            <a:r>
              <a:rPr lang="de-AT" dirty="0">
                <a:cs typeface="Arial" panose="020B0604020202020204" pitchFamily="34" charset="0"/>
              </a:rPr>
              <a:t> </a:t>
            </a:r>
            <a:r>
              <a:rPr lang="de-AT" dirty="0" err="1">
                <a:cs typeface="Arial" panose="020B0604020202020204" pitchFamily="34" charset="0"/>
              </a:rPr>
              <a:t>vulputate</a:t>
            </a:r>
            <a:r>
              <a:rPr lang="de-AT" dirty="0">
                <a:cs typeface="Arial" panose="020B0604020202020204" pitchFamily="34" charset="0"/>
              </a:rPr>
              <a:t> </a:t>
            </a:r>
            <a:r>
              <a:rPr lang="de-AT" dirty="0" err="1">
                <a:cs typeface="Arial" panose="020B0604020202020204" pitchFamily="34" charset="0"/>
              </a:rPr>
              <a:t>eleifend</a:t>
            </a:r>
            <a:r>
              <a:rPr lang="de-AT" dirty="0">
                <a:cs typeface="Arial" panose="020B0604020202020204" pitchFamily="34" charset="0"/>
              </a:rPr>
              <a:t> </a:t>
            </a:r>
            <a:r>
              <a:rPr lang="de-AT" dirty="0" err="1">
                <a:cs typeface="Arial" panose="020B0604020202020204" pitchFamily="34" charset="0"/>
              </a:rPr>
              <a:t>tellus</a:t>
            </a:r>
            <a:r>
              <a:rPr lang="de-AT" dirty="0">
                <a:cs typeface="Arial" panose="020B0604020202020204" pitchFamily="34" charset="0"/>
              </a:rPr>
              <a:t>. </a:t>
            </a:r>
            <a:r>
              <a:rPr lang="de-AT" dirty="0" err="1">
                <a:cs typeface="Arial" panose="020B0604020202020204" pitchFamily="34" charset="0"/>
              </a:rPr>
              <a:t>Aenean</a:t>
            </a:r>
            <a:r>
              <a:rPr lang="de-AT" dirty="0">
                <a:cs typeface="Arial" panose="020B0604020202020204" pitchFamily="34" charset="0"/>
              </a:rPr>
              <a:t> </a:t>
            </a:r>
            <a:r>
              <a:rPr lang="de-AT" dirty="0" err="1">
                <a:cs typeface="Arial" panose="020B0604020202020204" pitchFamily="34" charset="0"/>
              </a:rPr>
              <a:t>leo</a:t>
            </a:r>
            <a:r>
              <a:rPr lang="de-AT" dirty="0">
                <a:cs typeface="Arial" panose="020B0604020202020204" pitchFamily="34" charset="0"/>
              </a:rPr>
              <a:t> </a:t>
            </a:r>
            <a:r>
              <a:rPr lang="de-AT" dirty="0" err="1">
                <a:cs typeface="Arial" panose="020B0604020202020204" pitchFamily="34" charset="0"/>
              </a:rPr>
              <a:t>ligula</a:t>
            </a:r>
            <a:r>
              <a:rPr lang="de-AT" dirty="0">
                <a:cs typeface="Arial" panose="020B0604020202020204" pitchFamily="34" charset="0"/>
              </a:rPr>
              <a:t>, </a:t>
            </a:r>
            <a:r>
              <a:rPr lang="de-AT" dirty="0" err="1">
                <a:cs typeface="Arial" panose="020B0604020202020204" pitchFamily="34" charset="0"/>
              </a:rPr>
              <a:t>porttitor</a:t>
            </a:r>
            <a:r>
              <a:rPr lang="de-AT" dirty="0">
                <a:cs typeface="Arial" panose="020B0604020202020204" pitchFamily="34" charset="0"/>
              </a:rPr>
              <a:t> </a:t>
            </a:r>
            <a:r>
              <a:rPr lang="de-AT" dirty="0" err="1">
                <a:cs typeface="Arial" panose="020B0604020202020204" pitchFamily="34" charset="0"/>
              </a:rPr>
              <a:t>eu</a:t>
            </a:r>
            <a:r>
              <a:rPr lang="de-AT" dirty="0">
                <a:cs typeface="Arial" panose="020B0604020202020204" pitchFamily="34" charset="0"/>
              </a:rPr>
              <a:t>, </a:t>
            </a:r>
            <a:r>
              <a:rPr lang="de-AT" dirty="0" err="1">
                <a:cs typeface="Arial" panose="020B0604020202020204" pitchFamily="34" charset="0"/>
              </a:rPr>
              <a:t>consequat</a:t>
            </a:r>
            <a:r>
              <a:rPr lang="de-AT" dirty="0">
                <a:cs typeface="Arial" panose="020B0604020202020204" pitchFamily="34" charset="0"/>
              </a:rPr>
              <a:t> </a:t>
            </a:r>
            <a:r>
              <a:rPr lang="de-AT" dirty="0" err="1">
                <a:cs typeface="Arial" panose="020B0604020202020204" pitchFamily="34" charset="0"/>
              </a:rPr>
              <a:t>vitae</a:t>
            </a:r>
            <a:r>
              <a:rPr lang="de-AT" dirty="0">
                <a:cs typeface="Arial" panose="020B0604020202020204" pitchFamily="34" charset="0"/>
              </a:rPr>
              <a:t>, </a:t>
            </a:r>
            <a:r>
              <a:rPr lang="de-AT" dirty="0" err="1">
                <a:cs typeface="Arial" panose="020B0604020202020204" pitchFamily="34" charset="0"/>
              </a:rPr>
              <a:t>eleifend</a:t>
            </a:r>
            <a:r>
              <a:rPr lang="de-AT" dirty="0">
                <a:cs typeface="Arial" panose="020B0604020202020204" pitchFamily="34" charset="0"/>
              </a:rPr>
              <a:t> </a:t>
            </a:r>
            <a:r>
              <a:rPr lang="de-AT" dirty="0" err="1">
                <a:cs typeface="Arial" panose="020B0604020202020204" pitchFamily="34" charset="0"/>
              </a:rPr>
              <a:t>ac</a:t>
            </a:r>
            <a:r>
              <a:rPr lang="de-AT" dirty="0">
                <a:cs typeface="Arial" panose="020B0604020202020204" pitchFamily="34" charset="0"/>
              </a:rPr>
              <a:t>, </a:t>
            </a:r>
            <a:r>
              <a:rPr lang="de-AT" dirty="0" err="1">
                <a:cs typeface="Arial" panose="020B0604020202020204" pitchFamily="34" charset="0"/>
              </a:rPr>
              <a:t>enim</a:t>
            </a:r>
            <a:r>
              <a:rPr lang="de-AT" dirty="0">
                <a:cs typeface="Arial" panose="020B0604020202020204" pitchFamily="34" charset="0"/>
              </a:rPr>
              <a:t>. </a:t>
            </a:r>
            <a:r>
              <a:rPr lang="de-AT" dirty="0" err="1">
                <a:cs typeface="Arial" panose="020B0604020202020204" pitchFamily="34" charset="0"/>
              </a:rPr>
              <a:t>Aliquam</a:t>
            </a:r>
            <a:r>
              <a:rPr lang="de-AT" dirty="0">
                <a:cs typeface="Arial" panose="020B0604020202020204" pitchFamily="34" charset="0"/>
              </a:rPr>
              <a:t> </a:t>
            </a:r>
            <a:r>
              <a:rPr lang="de-AT" dirty="0" err="1">
                <a:cs typeface="Arial" panose="020B0604020202020204" pitchFamily="34" charset="0"/>
              </a:rPr>
              <a:t>lorem</a:t>
            </a:r>
            <a:r>
              <a:rPr lang="de-AT" dirty="0">
                <a:cs typeface="Arial" panose="020B0604020202020204" pitchFamily="34" charset="0"/>
              </a:rPr>
              <a:t> ante, </a:t>
            </a:r>
            <a:r>
              <a:rPr lang="de-AT" dirty="0" err="1">
                <a:cs typeface="Arial" panose="020B0604020202020204" pitchFamily="34" charset="0"/>
              </a:rPr>
              <a:t>dapibus</a:t>
            </a:r>
            <a:r>
              <a:rPr lang="de-AT" dirty="0">
                <a:cs typeface="Arial" panose="020B0604020202020204" pitchFamily="34" charset="0"/>
              </a:rPr>
              <a:t> in, </a:t>
            </a:r>
            <a:r>
              <a:rPr lang="de-AT" dirty="0" err="1">
                <a:cs typeface="Arial" panose="020B0604020202020204" pitchFamily="34" charset="0"/>
              </a:rPr>
              <a:t>viverra</a:t>
            </a:r>
            <a:r>
              <a:rPr lang="de-AT" dirty="0">
                <a:cs typeface="Arial" panose="020B0604020202020204" pitchFamily="34" charset="0"/>
              </a:rPr>
              <a:t> </a:t>
            </a:r>
            <a:r>
              <a:rPr lang="de-AT" dirty="0" err="1">
                <a:cs typeface="Arial" panose="020B0604020202020204" pitchFamily="34" charset="0"/>
              </a:rPr>
              <a:t>quis</a:t>
            </a:r>
            <a:r>
              <a:rPr lang="de-AT" dirty="0">
                <a:cs typeface="Arial" panose="020B0604020202020204" pitchFamily="34" charset="0"/>
              </a:rPr>
              <a:t>, </a:t>
            </a:r>
            <a:r>
              <a:rPr lang="de-AT" dirty="0" err="1">
                <a:cs typeface="Arial" panose="020B0604020202020204" pitchFamily="34" charset="0"/>
              </a:rPr>
              <a:t>feugiat</a:t>
            </a:r>
            <a:r>
              <a:rPr lang="de-AT" dirty="0">
                <a:cs typeface="Arial" panose="020B0604020202020204" pitchFamily="34" charset="0"/>
              </a:rPr>
              <a:t> a, </a:t>
            </a:r>
            <a:r>
              <a:rPr lang="de-AT" dirty="0" err="1">
                <a:cs typeface="Arial" panose="020B0604020202020204" pitchFamily="34" charset="0"/>
              </a:rPr>
              <a:t>tellus</a:t>
            </a:r>
            <a:r>
              <a:rPr lang="de-AT" dirty="0">
                <a:cs typeface="Arial" panose="020B0604020202020204" pitchFamily="34" charset="0"/>
              </a:rPr>
              <a:t>. </a:t>
            </a:r>
            <a:r>
              <a:rPr lang="de-AT" dirty="0" err="1">
                <a:cs typeface="Arial" panose="020B0604020202020204" pitchFamily="34" charset="0"/>
              </a:rPr>
              <a:t>Phasellus</a:t>
            </a:r>
            <a:r>
              <a:rPr lang="de-AT" dirty="0">
                <a:cs typeface="Arial" panose="020B0604020202020204" pitchFamily="34" charset="0"/>
              </a:rPr>
              <a:t> </a:t>
            </a:r>
            <a:r>
              <a:rPr lang="de-AT" dirty="0" err="1">
                <a:cs typeface="Arial" panose="020B0604020202020204" pitchFamily="34" charset="0"/>
              </a:rPr>
              <a:t>viverra</a:t>
            </a:r>
            <a:r>
              <a:rPr lang="de-AT" dirty="0">
                <a:cs typeface="Arial" panose="020B0604020202020204" pitchFamily="34" charset="0"/>
              </a:rPr>
              <a:t> </a:t>
            </a:r>
            <a:r>
              <a:rPr lang="de-AT" dirty="0" err="1">
                <a:cs typeface="Arial" panose="020B0604020202020204" pitchFamily="34" charset="0"/>
              </a:rPr>
              <a:t>nulla</a:t>
            </a:r>
            <a:r>
              <a:rPr lang="de-AT" dirty="0">
                <a:cs typeface="Arial" panose="020B0604020202020204" pitchFamily="34" charset="0"/>
              </a:rPr>
              <a:t> </a:t>
            </a:r>
            <a:r>
              <a:rPr lang="de-AT" dirty="0" err="1">
                <a:cs typeface="Arial" panose="020B0604020202020204" pitchFamily="34" charset="0"/>
              </a:rPr>
              <a:t>ut</a:t>
            </a:r>
            <a:r>
              <a:rPr lang="de-AT" dirty="0">
                <a:cs typeface="Arial" panose="020B0604020202020204" pitchFamily="34" charset="0"/>
              </a:rPr>
              <a:t> </a:t>
            </a:r>
            <a:r>
              <a:rPr lang="de-AT" dirty="0" err="1">
                <a:cs typeface="Arial" panose="020B0604020202020204" pitchFamily="34" charset="0"/>
              </a:rPr>
              <a:t>metus</a:t>
            </a:r>
            <a:r>
              <a:rPr lang="de-AT" dirty="0">
                <a:cs typeface="Arial" panose="020B0604020202020204" pitchFamily="34" charset="0"/>
              </a:rPr>
              <a:t> </a:t>
            </a:r>
            <a:r>
              <a:rPr lang="de-AT" dirty="0" err="1">
                <a:cs typeface="Arial" panose="020B0604020202020204" pitchFamily="34" charset="0"/>
              </a:rPr>
              <a:t>varius</a:t>
            </a:r>
            <a:r>
              <a:rPr lang="de-AT" dirty="0">
                <a:cs typeface="Arial" panose="020B0604020202020204" pitchFamily="34" charset="0"/>
              </a:rPr>
              <a:t> </a:t>
            </a:r>
            <a:r>
              <a:rPr lang="de-AT" dirty="0" err="1">
                <a:cs typeface="Arial" panose="020B0604020202020204" pitchFamily="34" charset="0"/>
              </a:rPr>
              <a:t>laoreet</a:t>
            </a:r>
            <a:r>
              <a:rPr lang="de-AT" dirty="0">
                <a:cs typeface="Arial" panose="020B0604020202020204" pitchFamily="34" charset="0"/>
              </a:rPr>
              <a:t>. </a:t>
            </a:r>
            <a:r>
              <a:rPr lang="de-AT" dirty="0" err="1">
                <a:cs typeface="Arial" panose="020B0604020202020204" pitchFamily="34" charset="0"/>
              </a:rPr>
              <a:t>Quisque</a:t>
            </a:r>
            <a:r>
              <a:rPr lang="de-AT" dirty="0">
                <a:cs typeface="Arial" panose="020B0604020202020204" pitchFamily="34" charset="0"/>
              </a:rPr>
              <a:t> </a:t>
            </a:r>
            <a:r>
              <a:rPr lang="de-AT" dirty="0" err="1">
                <a:cs typeface="Arial" panose="020B0604020202020204" pitchFamily="34" charset="0"/>
              </a:rPr>
              <a:t>rutrum</a:t>
            </a:r>
            <a:r>
              <a:rPr lang="de-AT" dirty="0">
                <a:cs typeface="Arial" panose="020B0604020202020204" pitchFamily="34" charset="0"/>
              </a:rPr>
              <a:t>. </a:t>
            </a:r>
            <a:r>
              <a:rPr lang="de-AT" dirty="0" err="1">
                <a:cs typeface="Arial" panose="020B0604020202020204" pitchFamily="34" charset="0"/>
              </a:rPr>
              <a:t>Aenean</a:t>
            </a:r>
            <a:r>
              <a:rPr lang="de-AT" dirty="0">
                <a:cs typeface="Arial" panose="020B0604020202020204" pitchFamily="34" charset="0"/>
              </a:rPr>
              <a:t> </a:t>
            </a:r>
            <a:r>
              <a:rPr lang="de-AT" dirty="0" err="1">
                <a:cs typeface="Arial" panose="020B0604020202020204" pitchFamily="34" charset="0"/>
              </a:rPr>
              <a:t>imperdiet</a:t>
            </a:r>
            <a:r>
              <a:rPr lang="de-AT" dirty="0">
                <a:cs typeface="Arial" panose="020B0604020202020204" pitchFamily="34" charset="0"/>
              </a:rPr>
              <a:t>. </a:t>
            </a:r>
            <a:r>
              <a:rPr lang="de-AT" dirty="0" err="1">
                <a:cs typeface="Arial" panose="020B0604020202020204" pitchFamily="34" charset="0"/>
              </a:rPr>
              <a:t>Etiam</a:t>
            </a:r>
            <a:r>
              <a:rPr lang="de-AT" dirty="0">
                <a:cs typeface="Arial" panose="020B0604020202020204" pitchFamily="34" charset="0"/>
              </a:rPr>
              <a:t> </a:t>
            </a:r>
            <a:r>
              <a:rPr lang="de-AT" dirty="0" err="1">
                <a:cs typeface="Arial" panose="020B0604020202020204" pitchFamily="34" charset="0"/>
              </a:rPr>
              <a:t>ultricies</a:t>
            </a:r>
            <a:r>
              <a:rPr lang="de-AT" dirty="0">
                <a:cs typeface="Arial" panose="020B0604020202020204" pitchFamily="34" charset="0"/>
              </a:rPr>
              <a:t> </a:t>
            </a:r>
            <a:r>
              <a:rPr lang="de-AT" dirty="0" err="1">
                <a:cs typeface="Arial" panose="020B0604020202020204" pitchFamily="34" charset="0"/>
              </a:rPr>
              <a:t>nisi</a:t>
            </a:r>
            <a:r>
              <a:rPr lang="de-AT" dirty="0">
                <a:cs typeface="Arial" panose="020B0604020202020204" pitchFamily="34" charset="0"/>
              </a:rPr>
              <a:t> </a:t>
            </a:r>
            <a:r>
              <a:rPr lang="de-AT" dirty="0" err="1">
                <a:cs typeface="Arial" panose="020B0604020202020204" pitchFamily="34" charset="0"/>
              </a:rPr>
              <a:t>vel</a:t>
            </a:r>
            <a:r>
              <a:rPr lang="de-AT" dirty="0">
                <a:cs typeface="Arial" panose="020B0604020202020204" pitchFamily="34" charset="0"/>
              </a:rPr>
              <a:t> </a:t>
            </a:r>
            <a:r>
              <a:rPr lang="de-AT" dirty="0" err="1">
                <a:cs typeface="Arial" panose="020B0604020202020204" pitchFamily="34" charset="0"/>
              </a:rPr>
              <a:t>augue</a:t>
            </a:r>
            <a:r>
              <a:rPr lang="de-AT" dirty="0">
                <a:cs typeface="Arial" panose="020B0604020202020204" pitchFamily="34" charset="0"/>
              </a:rPr>
              <a:t>. </a:t>
            </a:r>
            <a:r>
              <a:rPr lang="de-AT" dirty="0" err="1">
                <a:cs typeface="Arial" panose="020B0604020202020204" pitchFamily="34" charset="0"/>
              </a:rPr>
              <a:t>Curabitur</a:t>
            </a:r>
            <a:r>
              <a:rPr lang="de-AT" dirty="0">
                <a:cs typeface="Arial" panose="020B0604020202020204" pitchFamily="34" charset="0"/>
              </a:rPr>
              <a:t> </a:t>
            </a:r>
            <a:r>
              <a:rPr lang="de-AT" dirty="0" err="1">
                <a:cs typeface="Arial" panose="020B0604020202020204" pitchFamily="34" charset="0"/>
              </a:rPr>
              <a:t>ullamcorper</a:t>
            </a:r>
            <a:r>
              <a:rPr lang="de-AT" dirty="0">
                <a:cs typeface="Arial" panose="020B0604020202020204" pitchFamily="34" charset="0"/>
              </a:rPr>
              <a:t> </a:t>
            </a:r>
            <a:r>
              <a:rPr lang="de-AT" dirty="0" err="1">
                <a:cs typeface="Arial" panose="020B0604020202020204" pitchFamily="34" charset="0"/>
              </a:rPr>
              <a:t>ultricies</a:t>
            </a:r>
            <a:r>
              <a:rPr lang="de-AT" dirty="0">
                <a:cs typeface="Arial" panose="020B0604020202020204" pitchFamily="34" charset="0"/>
              </a:rPr>
              <a:t> </a:t>
            </a:r>
            <a:r>
              <a:rPr lang="de-AT" dirty="0" err="1">
                <a:cs typeface="Arial" panose="020B0604020202020204" pitchFamily="34" charset="0"/>
              </a:rPr>
              <a:t>nisi</a:t>
            </a:r>
            <a:r>
              <a:rPr lang="de-AT" dirty="0">
                <a:cs typeface="Arial" panose="020B0604020202020204" pitchFamily="34" charset="0"/>
              </a:rPr>
              <a:t>. Nam </a:t>
            </a:r>
            <a:r>
              <a:rPr lang="de-AT" dirty="0" err="1">
                <a:cs typeface="Arial" panose="020B0604020202020204" pitchFamily="34" charset="0"/>
              </a:rPr>
              <a:t>eget</a:t>
            </a:r>
            <a:r>
              <a:rPr lang="de-AT" dirty="0">
                <a:cs typeface="Arial" panose="020B0604020202020204" pitchFamily="34" charset="0"/>
              </a:rPr>
              <a:t> </a:t>
            </a:r>
            <a:r>
              <a:rPr lang="de-AT" dirty="0" err="1">
                <a:cs typeface="Arial" panose="020B0604020202020204" pitchFamily="34" charset="0"/>
              </a:rPr>
              <a:t>dui</a:t>
            </a:r>
            <a:r>
              <a:rPr lang="de-AT" dirty="0">
                <a:cs typeface="Arial" panose="020B0604020202020204" pitchFamily="34" charset="0"/>
              </a:rPr>
              <a:t>. </a:t>
            </a:r>
            <a:r>
              <a:rPr lang="de-AT" dirty="0" err="1">
                <a:cs typeface="Arial" panose="020B0604020202020204" pitchFamily="34" charset="0"/>
              </a:rPr>
              <a:t>Etiam</a:t>
            </a:r>
            <a:r>
              <a:rPr lang="de-AT" dirty="0">
                <a:cs typeface="Arial" panose="020B0604020202020204" pitchFamily="34" charset="0"/>
              </a:rPr>
              <a:t> </a:t>
            </a:r>
            <a:r>
              <a:rPr lang="de-AT" dirty="0" err="1">
                <a:cs typeface="Arial" panose="020B0604020202020204" pitchFamily="34" charset="0"/>
              </a:rPr>
              <a:t>rhoncus</a:t>
            </a:r>
            <a:r>
              <a:rPr lang="de-AT" dirty="0">
                <a:cs typeface="Arial" panose="020B0604020202020204" pitchFamily="34" charset="0"/>
              </a:rPr>
              <a:t>. Maecenas </a:t>
            </a:r>
            <a:r>
              <a:rPr lang="de-AT" dirty="0" err="1">
                <a:cs typeface="Arial" panose="020B0604020202020204" pitchFamily="34" charset="0"/>
              </a:rPr>
              <a:t>tempus</a:t>
            </a:r>
            <a:r>
              <a:rPr lang="de-AT" dirty="0">
                <a:cs typeface="Arial" panose="020B0604020202020204" pitchFamily="34" charset="0"/>
              </a:rPr>
              <a:t>, </a:t>
            </a:r>
            <a:r>
              <a:rPr lang="de-AT" dirty="0" err="1">
                <a:cs typeface="Arial" panose="020B0604020202020204" pitchFamily="34" charset="0"/>
              </a:rPr>
              <a:t>tellus</a:t>
            </a:r>
            <a:r>
              <a:rPr lang="de-AT" dirty="0">
                <a:cs typeface="Arial" panose="020B0604020202020204" pitchFamily="34" charset="0"/>
              </a:rPr>
              <a:t> </a:t>
            </a:r>
            <a:r>
              <a:rPr lang="de-AT" dirty="0" err="1">
                <a:cs typeface="Arial" panose="020B0604020202020204" pitchFamily="34" charset="0"/>
              </a:rPr>
              <a:t>eget</a:t>
            </a:r>
            <a:r>
              <a:rPr lang="de-AT" dirty="0">
                <a:cs typeface="Arial" panose="020B0604020202020204" pitchFamily="34" charset="0"/>
              </a:rPr>
              <a:t> </a:t>
            </a:r>
            <a:r>
              <a:rPr lang="de-AT" dirty="0" err="1">
                <a:cs typeface="Arial" panose="020B0604020202020204" pitchFamily="34" charset="0"/>
              </a:rPr>
              <a:t>condimentum</a:t>
            </a:r>
            <a:r>
              <a:rPr lang="de-AT" dirty="0">
                <a:cs typeface="Arial" panose="020B0604020202020204" pitchFamily="34" charset="0"/>
              </a:rPr>
              <a:t> </a:t>
            </a:r>
            <a:r>
              <a:rPr lang="de-AT" dirty="0" err="1">
                <a:cs typeface="Arial" panose="020B0604020202020204" pitchFamily="34" charset="0"/>
              </a:rPr>
              <a:t>rhoncus</a:t>
            </a:r>
            <a:r>
              <a:rPr lang="de-AT" dirty="0">
                <a:cs typeface="Arial" panose="020B0604020202020204" pitchFamily="34" charset="0"/>
              </a:rPr>
              <a:t>, </a:t>
            </a:r>
            <a:r>
              <a:rPr lang="de-AT" dirty="0" err="1">
                <a:cs typeface="Arial" panose="020B0604020202020204" pitchFamily="34" charset="0"/>
              </a:rPr>
              <a:t>sem</a:t>
            </a:r>
            <a:r>
              <a:rPr lang="de-AT" dirty="0">
                <a:cs typeface="Arial" panose="020B0604020202020204" pitchFamily="34" charset="0"/>
              </a:rPr>
              <a:t> </a:t>
            </a:r>
            <a:r>
              <a:rPr lang="de-AT" dirty="0" err="1">
                <a:cs typeface="Arial" panose="020B0604020202020204" pitchFamily="34" charset="0"/>
              </a:rPr>
              <a:t>quam</a:t>
            </a:r>
            <a:r>
              <a:rPr lang="de-AT" dirty="0">
                <a:cs typeface="Arial" panose="020B0604020202020204" pitchFamily="34" charset="0"/>
              </a:rPr>
              <a:t> </a:t>
            </a:r>
            <a:r>
              <a:rPr lang="de-AT" dirty="0" err="1">
                <a:cs typeface="Arial" panose="020B0604020202020204" pitchFamily="34" charset="0"/>
              </a:rPr>
              <a:t>semper</a:t>
            </a:r>
            <a:r>
              <a:rPr lang="de-AT" dirty="0">
                <a:cs typeface="Arial" panose="020B0604020202020204" pitchFamily="34" charset="0"/>
              </a:rPr>
              <a:t> </a:t>
            </a:r>
            <a:r>
              <a:rPr lang="de-AT" dirty="0" err="1">
                <a:cs typeface="Arial" panose="020B0604020202020204" pitchFamily="34" charset="0"/>
              </a:rPr>
              <a:t>libero</a:t>
            </a:r>
            <a:r>
              <a:rPr lang="de-AT" dirty="0">
                <a:cs typeface="Arial" panose="020B0604020202020204" pitchFamily="34" charset="0"/>
              </a:rPr>
              <a:t>, </a:t>
            </a:r>
            <a:r>
              <a:rPr lang="de-AT" dirty="0" err="1">
                <a:cs typeface="Arial" panose="020B0604020202020204" pitchFamily="34" charset="0"/>
              </a:rPr>
              <a:t>sit</a:t>
            </a:r>
            <a:r>
              <a:rPr lang="de-AT" dirty="0">
                <a:cs typeface="Arial" panose="020B0604020202020204" pitchFamily="34" charset="0"/>
              </a:rPr>
              <a:t> </a:t>
            </a:r>
            <a:r>
              <a:rPr lang="de-AT" dirty="0" err="1">
                <a:cs typeface="Arial" panose="020B0604020202020204" pitchFamily="34" charset="0"/>
              </a:rPr>
              <a:t>amet</a:t>
            </a:r>
            <a:r>
              <a:rPr lang="de-AT" dirty="0">
                <a:cs typeface="Arial" panose="020B0604020202020204" pitchFamily="34" charset="0"/>
              </a:rPr>
              <a:t> </a:t>
            </a:r>
            <a:r>
              <a:rPr lang="de-AT" dirty="0" err="1">
                <a:cs typeface="Arial" panose="020B0604020202020204" pitchFamily="34" charset="0"/>
              </a:rPr>
              <a:t>adipiscing</a:t>
            </a:r>
            <a:r>
              <a:rPr lang="de-AT" dirty="0">
                <a:cs typeface="Arial" panose="020B0604020202020204" pitchFamily="34" charset="0"/>
              </a:rPr>
              <a:t> </a:t>
            </a:r>
            <a:r>
              <a:rPr lang="de-AT" dirty="0" err="1">
                <a:cs typeface="Arial" panose="020B0604020202020204" pitchFamily="34" charset="0"/>
              </a:rPr>
              <a:t>sem</a:t>
            </a:r>
            <a:r>
              <a:rPr lang="de-AT" dirty="0">
                <a:cs typeface="Arial" panose="020B0604020202020204" pitchFamily="34" charset="0"/>
              </a:rPr>
              <a:t> </a:t>
            </a:r>
            <a:r>
              <a:rPr lang="de-AT" dirty="0" err="1">
                <a:cs typeface="Arial" panose="020B0604020202020204" pitchFamily="34" charset="0"/>
              </a:rPr>
              <a:t>neque</a:t>
            </a:r>
            <a:r>
              <a:rPr lang="de-AT" dirty="0">
                <a:cs typeface="Arial" panose="020B0604020202020204" pitchFamily="34" charset="0"/>
              </a:rPr>
              <a:t> </a:t>
            </a:r>
            <a:r>
              <a:rPr lang="de-AT" dirty="0" err="1">
                <a:cs typeface="Arial" panose="020B0604020202020204" pitchFamily="34" charset="0"/>
              </a:rPr>
              <a:t>sed</a:t>
            </a:r>
            <a:r>
              <a:rPr lang="de-AT" dirty="0">
                <a:cs typeface="Arial" panose="020B0604020202020204" pitchFamily="34" charset="0"/>
              </a:rPr>
              <a:t> </a:t>
            </a:r>
            <a:r>
              <a:rPr lang="de-AT" dirty="0" err="1">
                <a:cs typeface="Arial" panose="020B0604020202020204" pitchFamily="34" charset="0"/>
              </a:rPr>
              <a:t>ipsum</a:t>
            </a:r>
            <a:r>
              <a:rPr lang="de-AT" dirty="0">
                <a:cs typeface="Arial" panose="020B0604020202020204" pitchFamily="34" charset="0"/>
              </a:rPr>
              <a:t>. Nam </a:t>
            </a:r>
            <a:r>
              <a:rPr lang="de-AT" dirty="0" err="1">
                <a:cs typeface="Arial" panose="020B0604020202020204" pitchFamily="34" charset="0"/>
              </a:rPr>
              <a:t>quam</a:t>
            </a:r>
            <a:r>
              <a:rPr lang="de-AT" dirty="0">
                <a:cs typeface="Arial" panose="020B0604020202020204" pitchFamily="34" charset="0"/>
              </a:rPr>
              <a:t> </a:t>
            </a:r>
            <a:r>
              <a:rPr lang="de-AT" dirty="0" err="1">
                <a:cs typeface="Arial" panose="020B0604020202020204" pitchFamily="34" charset="0"/>
              </a:rPr>
              <a:t>nunc</a:t>
            </a:r>
            <a:r>
              <a:rPr lang="de-AT" dirty="0">
                <a:cs typeface="Arial" panose="020B0604020202020204" pitchFamily="34" charset="0"/>
              </a:rPr>
              <a:t>, </a:t>
            </a:r>
            <a:r>
              <a:rPr lang="de-AT" dirty="0" err="1">
                <a:cs typeface="Arial" panose="020B0604020202020204" pitchFamily="34" charset="0"/>
              </a:rPr>
              <a:t>blandit</a:t>
            </a:r>
            <a:r>
              <a:rPr lang="de-AT" dirty="0">
                <a:cs typeface="Arial" panose="020B0604020202020204" pitchFamily="34" charset="0"/>
              </a:rPr>
              <a:t> </a:t>
            </a:r>
            <a:r>
              <a:rPr lang="de-AT" dirty="0" err="1">
                <a:cs typeface="Arial" panose="020B0604020202020204" pitchFamily="34" charset="0"/>
              </a:rPr>
              <a:t>vel</a:t>
            </a:r>
            <a:r>
              <a:rPr lang="de-AT" dirty="0">
                <a:cs typeface="Arial" panose="020B0604020202020204" pitchFamily="34" charset="0"/>
              </a:rPr>
              <a:t>, </a:t>
            </a:r>
            <a:r>
              <a:rPr lang="de-AT" dirty="0" err="1">
                <a:cs typeface="Arial" panose="020B0604020202020204" pitchFamily="34" charset="0"/>
              </a:rPr>
              <a:t>luctus</a:t>
            </a:r>
            <a:r>
              <a:rPr lang="de-AT" dirty="0">
                <a:cs typeface="Arial" panose="020B0604020202020204" pitchFamily="34" charset="0"/>
              </a:rPr>
              <a:t> </a:t>
            </a:r>
            <a:r>
              <a:rPr lang="de-AT" dirty="0" err="1">
                <a:cs typeface="Arial" panose="020B0604020202020204" pitchFamily="34" charset="0"/>
              </a:rPr>
              <a:t>pulvinar</a:t>
            </a:r>
            <a:r>
              <a:rPr lang="de-AT" dirty="0">
                <a:cs typeface="Arial" panose="020B0604020202020204" pitchFamily="34" charset="0"/>
              </a:rPr>
              <a:t>, </a:t>
            </a:r>
            <a:r>
              <a:rPr lang="de-AT" dirty="0" err="1">
                <a:cs typeface="Arial" panose="020B0604020202020204" pitchFamily="34" charset="0"/>
              </a:rPr>
              <a:t>hendrerit</a:t>
            </a:r>
            <a:r>
              <a:rPr lang="de-AT" dirty="0">
                <a:cs typeface="Arial" panose="020B0604020202020204" pitchFamily="34" charset="0"/>
              </a:rPr>
              <a:t> </a:t>
            </a:r>
            <a:r>
              <a:rPr lang="de-AT" dirty="0" err="1">
                <a:cs typeface="Arial" panose="020B0604020202020204" pitchFamily="34" charset="0"/>
              </a:rPr>
              <a:t>id</a:t>
            </a:r>
            <a:r>
              <a:rPr lang="de-AT" dirty="0">
                <a:cs typeface="Arial" panose="020B0604020202020204" pitchFamily="34" charset="0"/>
              </a:rPr>
              <a:t>, </a:t>
            </a:r>
            <a:r>
              <a:rPr lang="de-AT" dirty="0" err="1">
                <a:cs typeface="Arial" panose="020B0604020202020204" pitchFamily="34" charset="0"/>
              </a:rPr>
              <a:t>lorem</a:t>
            </a:r>
            <a:r>
              <a:rPr lang="de-AT" dirty="0">
                <a:cs typeface="Arial" panose="020B0604020202020204" pitchFamily="34" charset="0"/>
              </a:rPr>
              <a:t>. Maecenas </a:t>
            </a:r>
            <a:r>
              <a:rPr lang="de-AT" dirty="0" err="1">
                <a:cs typeface="Arial" panose="020B0604020202020204" pitchFamily="34" charset="0"/>
              </a:rPr>
              <a:t>nec</a:t>
            </a:r>
            <a:r>
              <a:rPr lang="de-AT" dirty="0">
                <a:cs typeface="Arial" panose="020B0604020202020204" pitchFamily="34" charset="0"/>
              </a:rPr>
              <a:t> </a:t>
            </a:r>
            <a:r>
              <a:rPr lang="de-AT" dirty="0" err="1">
                <a:cs typeface="Arial" panose="020B0604020202020204" pitchFamily="34" charset="0"/>
              </a:rPr>
              <a:t>odio</a:t>
            </a:r>
            <a:r>
              <a:rPr lang="de-AT" dirty="0">
                <a:cs typeface="Arial" panose="020B0604020202020204" pitchFamily="34" charset="0"/>
              </a:rPr>
              <a:t> et ante </a:t>
            </a:r>
            <a:r>
              <a:rPr lang="de-AT" dirty="0" err="1">
                <a:cs typeface="Arial" panose="020B0604020202020204" pitchFamily="34" charset="0"/>
              </a:rPr>
              <a:t>tincidunt</a:t>
            </a:r>
            <a:r>
              <a:rPr lang="de-AT" dirty="0">
                <a:cs typeface="Arial" panose="020B0604020202020204" pitchFamily="34" charset="0"/>
              </a:rPr>
              <a:t> </a:t>
            </a:r>
            <a:r>
              <a:rPr lang="de-AT" dirty="0" err="1">
                <a:cs typeface="Arial" panose="020B0604020202020204" pitchFamily="34" charset="0"/>
              </a:rPr>
              <a:t>tempus</a:t>
            </a:r>
            <a:r>
              <a:rPr lang="de-AT" dirty="0">
                <a:cs typeface="Arial" panose="020B0604020202020204" pitchFamily="34" charset="0"/>
              </a:rPr>
              <a:t>. </a:t>
            </a:r>
            <a:r>
              <a:rPr lang="de-AT" dirty="0" err="1">
                <a:cs typeface="Arial" panose="020B0604020202020204" pitchFamily="34" charset="0"/>
              </a:rPr>
              <a:t>Donec</a:t>
            </a:r>
            <a:r>
              <a:rPr lang="de-AT" dirty="0">
                <a:cs typeface="Arial" panose="020B0604020202020204" pitchFamily="34" charset="0"/>
              </a:rPr>
              <a:t> </a:t>
            </a:r>
            <a:r>
              <a:rPr lang="de-AT" dirty="0" err="1">
                <a:cs typeface="Arial" panose="020B0604020202020204" pitchFamily="34" charset="0"/>
              </a:rPr>
              <a:t>vitae</a:t>
            </a:r>
            <a:r>
              <a:rPr lang="de-AT" dirty="0">
                <a:cs typeface="Arial" panose="020B0604020202020204" pitchFamily="34" charset="0"/>
              </a:rPr>
              <a:t> </a:t>
            </a:r>
            <a:r>
              <a:rPr lang="de-AT" dirty="0" err="1">
                <a:cs typeface="Arial" panose="020B0604020202020204" pitchFamily="34" charset="0"/>
              </a:rPr>
              <a:t>sapien</a:t>
            </a:r>
            <a:r>
              <a:rPr lang="de-AT" dirty="0">
                <a:cs typeface="Arial" panose="020B0604020202020204" pitchFamily="34" charset="0"/>
              </a:rPr>
              <a:t> </a:t>
            </a:r>
            <a:r>
              <a:rPr lang="de-AT" dirty="0" err="1">
                <a:cs typeface="Arial" panose="020B0604020202020204" pitchFamily="34" charset="0"/>
              </a:rPr>
              <a:t>ut</a:t>
            </a:r>
            <a:r>
              <a:rPr lang="de-AT" dirty="0">
                <a:cs typeface="Arial" panose="020B0604020202020204" pitchFamily="34" charset="0"/>
              </a:rPr>
              <a:t> </a:t>
            </a:r>
            <a:r>
              <a:rPr lang="de-AT" dirty="0" err="1">
                <a:cs typeface="Arial" panose="020B0604020202020204" pitchFamily="34" charset="0"/>
              </a:rPr>
              <a:t>libero</a:t>
            </a:r>
            <a:r>
              <a:rPr lang="de-AT" dirty="0">
                <a:cs typeface="Arial" panose="020B0604020202020204" pitchFamily="34" charset="0"/>
              </a:rPr>
              <a:t> </a:t>
            </a:r>
            <a:r>
              <a:rPr lang="de-AT" dirty="0" err="1">
                <a:cs typeface="Arial" panose="020B0604020202020204" pitchFamily="34" charset="0"/>
              </a:rPr>
              <a:t>venenatis</a:t>
            </a:r>
            <a:r>
              <a:rPr lang="de-AT" dirty="0">
                <a:cs typeface="Arial" panose="020B0604020202020204" pitchFamily="34" charset="0"/>
              </a:rPr>
              <a:t> </a:t>
            </a:r>
            <a:r>
              <a:rPr lang="de-AT" dirty="0" err="1">
                <a:cs typeface="Arial" panose="020B0604020202020204" pitchFamily="34" charset="0"/>
              </a:rPr>
              <a:t>faucibus</a:t>
            </a:r>
            <a:r>
              <a:rPr lang="de-AT" dirty="0">
                <a:cs typeface="Arial" panose="020B0604020202020204" pitchFamily="34" charset="0"/>
              </a:rPr>
              <a:t>. </a:t>
            </a:r>
            <a:r>
              <a:rPr lang="de-AT" dirty="0" err="1">
                <a:cs typeface="Arial" panose="020B0604020202020204" pitchFamily="34" charset="0"/>
              </a:rPr>
              <a:t>Nullam</a:t>
            </a:r>
            <a:r>
              <a:rPr lang="de-AT" dirty="0">
                <a:cs typeface="Arial" panose="020B0604020202020204" pitchFamily="34" charset="0"/>
              </a:rPr>
              <a:t> </a:t>
            </a:r>
            <a:r>
              <a:rPr lang="de-AT" dirty="0" err="1">
                <a:cs typeface="Arial" panose="020B0604020202020204" pitchFamily="34" charset="0"/>
              </a:rPr>
              <a:t>quis</a:t>
            </a:r>
            <a:r>
              <a:rPr lang="de-AT" dirty="0">
                <a:cs typeface="Arial" panose="020B0604020202020204" pitchFamily="34" charset="0"/>
              </a:rPr>
              <a:t> ante. </a:t>
            </a:r>
            <a:r>
              <a:rPr lang="de-AT" dirty="0" err="1">
                <a:cs typeface="Arial" panose="020B0604020202020204" pitchFamily="34" charset="0"/>
              </a:rPr>
              <a:t>Etiam</a:t>
            </a:r>
            <a:r>
              <a:rPr lang="de-AT" dirty="0">
                <a:cs typeface="Arial" panose="020B0604020202020204" pitchFamily="34" charset="0"/>
              </a:rPr>
              <a:t> </a:t>
            </a:r>
            <a:r>
              <a:rPr lang="de-AT" dirty="0" err="1">
                <a:cs typeface="Arial" panose="020B0604020202020204" pitchFamily="34" charset="0"/>
              </a:rPr>
              <a:t>sit</a:t>
            </a:r>
            <a:r>
              <a:rPr lang="de-AT" dirty="0">
                <a:cs typeface="Arial" panose="020B0604020202020204" pitchFamily="34" charset="0"/>
              </a:rPr>
              <a:t> </a:t>
            </a:r>
            <a:r>
              <a:rPr lang="de-AT" dirty="0" err="1">
                <a:cs typeface="Arial" panose="020B0604020202020204" pitchFamily="34" charset="0"/>
              </a:rPr>
              <a:t>amet</a:t>
            </a:r>
            <a:r>
              <a:rPr lang="de-AT" dirty="0">
                <a:cs typeface="Arial" panose="020B0604020202020204" pitchFamily="34" charset="0"/>
              </a:rPr>
              <a:t> </a:t>
            </a:r>
            <a:r>
              <a:rPr lang="de-AT" dirty="0" err="1">
                <a:cs typeface="Arial" panose="020B0604020202020204" pitchFamily="34" charset="0"/>
              </a:rPr>
              <a:t>orci</a:t>
            </a:r>
            <a:r>
              <a:rPr lang="de-AT" dirty="0">
                <a:cs typeface="Arial" panose="020B0604020202020204" pitchFamily="34" charset="0"/>
              </a:rPr>
              <a:t> </a:t>
            </a:r>
            <a:r>
              <a:rPr lang="de-AT" dirty="0" err="1">
                <a:cs typeface="Arial" panose="020B0604020202020204" pitchFamily="34" charset="0"/>
              </a:rPr>
              <a:t>eget</a:t>
            </a:r>
            <a:endParaRPr lang="de-AT" dirty="0">
              <a:cs typeface="Arial" panose="020B0604020202020204" pitchFamily="34" charset="0"/>
            </a:endParaRP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B87841E4-D40A-4308-BD3D-1A70223338FC}"/>
              </a:ext>
            </a:extLst>
          </p:cNvPr>
          <p:cNvSpPr txBox="1"/>
          <p:nvPr/>
        </p:nvSpPr>
        <p:spPr>
          <a:xfrm>
            <a:off x="359812" y="3020828"/>
            <a:ext cx="6431381" cy="2581568"/>
          </a:xfrm>
          <a:prstGeom prst="rect">
            <a:avLst/>
          </a:prstGeom>
          <a:noFill/>
          <a:ln>
            <a:solidFill>
              <a:schemeClr val="bg2">
                <a:lumMod val="90000"/>
              </a:schemeClr>
            </a:solidFill>
          </a:ln>
        </p:spPr>
        <p:txBody>
          <a:bodyPr wrap="square" lIns="180000" tIns="144000" rIns="180000" bIns="144000" rtlCol="0">
            <a:spAutoFit/>
          </a:bodyPr>
          <a:lstStyle/>
          <a:p>
            <a:pPr>
              <a:lnSpc>
                <a:spcPct val="140000"/>
              </a:lnSpc>
            </a:pPr>
            <a:r>
              <a:rPr lang="de-AT" b="1" dirty="0">
                <a:cs typeface="Arial" panose="020B0604020202020204" pitchFamily="34" charset="0"/>
              </a:rPr>
              <a:t>Einreicher / Firmenname: </a:t>
            </a:r>
            <a:r>
              <a:rPr lang="de-AT" dirty="0" err="1">
                <a:cs typeface="Arial" panose="020B0604020202020204" pitchFamily="34" charset="0"/>
              </a:rPr>
              <a:t>Lorem</a:t>
            </a:r>
            <a:r>
              <a:rPr lang="de-AT" dirty="0">
                <a:cs typeface="Arial" panose="020B0604020202020204" pitchFamily="34" charset="0"/>
              </a:rPr>
              <a:t> </a:t>
            </a:r>
            <a:r>
              <a:rPr lang="de-AT" dirty="0" err="1">
                <a:cs typeface="Arial" panose="020B0604020202020204" pitchFamily="34" charset="0"/>
              </a:rPr>
              <a:t>ipsum</a:t>
            </a:r>
            <a:endParaRPr lang="de-AT" dirty="0">
              <a:cs typeface="Arial" panose="020B0604020202020204" pitchFamily="34" charset="0"/>
            </a:endParaRPr>
          </a:p>
          <a:p>
            <a:pPr>
              <a:lnSpc>
                <a:spcPct val="140000"/>
              </a:lnSpc>
            </a:pPr>
            <a:r>
              <a:rPr lang="de-AT" b="1" dirty="0">
                <a:cs typeface="Arial" panose="020B0604020202020204" pitchFamily="34" charset="0"/>
              </a:rPr>
              <a:t>Art der Leistung: </a:t>
            </a:r>
            <a:r>
              <a:rPr lang="de-AT" dirty="0" err="1">
                <a:cs typeface="Arial" panose="020B0604020202020204" pitchFamily="34" charset="0"/>
              </a:rPr>
              <a:t>Lorem</a:t>
            </a:r>
            <a:r>
              <a:rPr lang="de-AT" dirty="0">
                <a:cs typeface="Arial" panose="020B0604020202020204" pitchFamily="34" charset="0"/>
              </a:rPr>
              <a:t> </a:t>
            </a:r>
            <a:r>
              <a:rPr lang="de-AT" dirty="0" err="1">
                <a:cs typeface="Arial" panose="020B0604020202020204" pitchFamily="34" charset="0"/>
              </a:rPr>
              <a:t>ipsum</a:t>
            </a:r>
            <a:r>
              <a:rPr lang="de-AT" dirty="0">
                <a:cs typeface="Arial" panose="020B0604020202020204" pitchFamily="34" charset="0"/>
              </a:rPr>
              <a:t> </a:t>
            </a:r>
            <a:endParaRPr lang="de-AT" b="1" dirty="0">
              <a:cs typeface="Arial" panose="020B0604020202020204" pitchFamily="34" charset="0"/>
            </a:endParaRPr>
          </a:p>
          <a:p>
            <a:pPr>
              <a:lnSpc>
                <a:spcPct val="140000"/>
              </a:lnSpc>
            </a:pPr>
            <a:r>
              <a:rPr lang="de-AT" b="1" dirty="0">
                <a:cs typeface="Arial" panose="020B0604020202020204" pitchFamily="34" charset="0"/>
              </a:rPr>
              <a:t>Projektstandort:</a:t>
            </a:r>
            <a:r>
              <a:rPr lang="de-AT" dirty="0">
                <a:cs typeface="Arial" panose="020B0604020202020204" pitchFamily="34" charset="0"/>
              </a:rPr>
              <a:t> </a:t>
            </a:r>
            <a:r>
              <a:rPr lang="de-AT" dirty="0" err="1">
                <a:cs typeface="Arial" panose="020B0604020202020204" pitchFamily="34" charset="0"/>
              </a:rPr>
              <a:t>Lorem</a:t>
            </a:r>
            <a:r>
              <a:rPr lang="de-AT" dirty="0">
                <a:cs typeface="Arial" panose="020B0604020202020204" pitchFamily="34" charset="0"/>
              </a:rPr>
              <a:t> </a:t>
            </a:r>
            <a:r>
              <a:rPr lang="de-AT" dirty="0" err="1">
                <a:cs typeface="Arial" panose="020B0604020202020204" pitchFamily="34" charset="0"/>
              </a:rPr>
              <a:t>ipsum</a:t>
            </a:r>
            <a:r>
              <a:rPr lang="de-AT" dirty="0">
                <a:cs typeface="Arial" panose="020B0604020202020204" pitchFamily="34" charset="0"/>
              </a:rPr>
              <a:t> </a:t>
            </a:r>
            <a:endParaRPr lang="de-AT" b="1" dirty="0">
              <a:cs typeface="Arial" panose="020B0604020202020204" pitchFamily="34" charset="0"/>
            </a:endParaRPr>
          </a:p>
          <a:p>
            <a:pPr>
              <a:lnSpc>
                <a:spcPct val="140000"/>
              </a:lnSpc>
            </a:pPr>
            <a:r>
              <a:rPr lang="de-AT" b="1" dirty="0">
                <a:cs typeface="Arial" panose="020B0604020202020204" pitchFamily="34" charset="0"/>
              </a:rPr>
              <a:t>Bauherr / Auftraggeber:</a:t>
            </a:r>
            <a:r>
              <a:rPr lang="de-AT" dirty="0">
                <a:cs typeface="Arial" panose="020B0604020202020204" pitchFamily="34" charset="0"/>
              </a:rPr>
              <a:t> </a:t>
            </a:r>
            <a:r>
              <a:rPr lang="de-AT" dirty="0" err="1">
                <a:cs typeface="Arial" panose="020B0604020202020204" pitchFamily="34" charset="0"/>
              </a:rPr>
              <a:t>Lorem</a:t>
            </a:r>
            <a:r>
              <a:rPr lang="de-AT" dirty="0">
                <a:cs typeface="Arial" panose="020B0604020202020204" pitchFamily="34" charset="0"/>
              </a:rPr>
              <a:t> </a:t>
            </a:r>
            <a:r>
              <a:rPr lang="de-AT" dirty="0" err="1">
                <a:cs typeface="Arial" panose="020B0604020202020204" pitchFamily="34" charset="0"/>
              </a:rPr>
              <a:t>ipsum</a:t>
            </a:r>
            <a:r>
              <a:rPr lang="de-AT" dirty="0">
                <a:cs typeface="Arial" panose="020B0604020202020204" pitchFamily="34" charset="0"/>
              </a:rPr>
              <a:t> </a:t>
            </a:r>
            <a:endParaRPr lang="de-AT" b="1" dirty="0">
              <a:cs typeface="Arial" panose="020B0604020202020204" pitchFamily="34" charset="0"/>
            </a:endParaRPr>
          </a:p>
          <a:p>
            <a:pPr>
              <a:lnSpc>
                <a:spcPct val="140000"/>
              </a:lnSpc>
            </a:pPr>
            <a:r>
              <a:rPr lang="de-AT" b="1" dirty="0">
                <a:cs typeface="Arial" panose="020B0604020202020204" pitchFamily="34" charset="0"/>
              </a:rPr>
              <a:t>Planer / Architekt:</a:t>
            </a:r>
            <a:r>
              <a:rPr lang="de-AT" dirty="0">
                <a:cs typeface="Arial" panose="020B0604020202020204" pitchFamily="34" charset="0"/>
              </a:rPr>
              <a:t> </a:t>
            </a:r>
            <a:r>
              <a:rPr lang="de-AT" dirty="0" err="1">
                <a:cs typeface="Arial" panose="020B0604020202020204" pitchFamily="34" charset="0"/>
              </a:rPr>
              <a:t>Lorem</a:t>
            </a:r>
            <a:r>
              <a:rPr lang="de-AT" dirty="0">
                <a:cs typeface="Arial" panose="020B0604020202020204" pitchFamily="34" charset="0"/>
              </a:rPr>
              <a:t> </a:t>
            </a:r>
            <a:r>
              <a:rPr lang="de-AT" dirty="0" err="1">
                <a:cs typeface="Arial" panose="020B0604020202020204" pitchFamily="34" charset="0"/>
              </a:rPr>
              <a:t>ipsum</a:t>
            </a:r>
            <a:r>
              <a:rPr lang="de-AT" dirty="0">
                <a:cs typeface="Arial" panose="020B0604020202020204" pitchFamily="34" charset="0"/>
              </a:rPr>
              <a:t> </a:t>
            </a:r>
          </a:p>
          <a:p>
            <a:pPr>
              <a:lnSpc>
                <a:spcPct val="140000"/>
              </a:lnSpc>
            </a:pPr>
            <a:r>
              <a:rPr lang="de-AT" b="1" dirty="0">
                <a:cs typeface="Arial" panose="020B0604020202020204" pitchFamily="34" charset="0"/>
              </a:rPr>
              <a:t>Ausführung/Werkplanung: </a:t>
            </a:r>
            <a:r>
              <a:rPr lang="de-AT" dirty="0" err="1">
                <a:cs typeface="Arial" panose="020B0604020202020204" pitchFamily="34" charset="0"/>
              </a:rPr>
              <a:t>Lorem</a:t>
            </a:r>
            <a:r>
              <a:rPr lang="de-AT" dirty="0">
                <a:cs typeface="Arial" panose="020B0604020202020204" pitchFamily="34" charset="0"/>
              </a:rPr>
              <a:t> </a:t>
            </a:r>
            <a:r>
              <a:rPr lang="de-AT" dirty="0" err="1">
                <a:cs typeface="Arial" panose="020B0604020202020204" pitchFamily="34" charset="0"/>
              </a:rPr>
              <a:t>ipsum</a:t>
            </a:r>
            <a:r>
              <a:rPr lang="de-AT" dirty="0">
                <a:cs typeface="Arial" panose="020B0604020202020204" pitchFamily="34" charset="0"/>
              </a:rPr>
              <a:t> </a:t>
            </a:r>
            <a:endParaRPr lang="de-AT" b="1" dirty="0">
              <a:cs typeface="Arial" panose="020B0604020202020204" pitchFamily="34" charset="0"/>
            </a:endParaRPr>
          </a:p>
        </p:txBody>
      </p:sp>
      <p:sp>
        <p:nvSpPr>
          <p:cNvPr id="9" name="Zwölfeck 8">
            <a:extLst>
              <a:ext uri="{FF2B5EF4-FFF2-40B4-BE49-F238E27FC236}">
                <a16:creationId xmlns:a16="http://schemas.microsoft.com/office/drawing/2014/main" id="{C3C74F07-25AC-410A-8CA4-B1D191D28145}"/>
              </a:ext>
            </a:extLst>
          </p:cNvPr>
          <p:cNvSpPr/>
          <p:nvPr/>
        </p:nvSpPr>
        <p:spPr>
          <a:xfrm>
            <a:off x="88199" y="5867322"/>
            <a:ext cx="686530" cy="686530"/>
          </a:xfrm>
          <a:prstGeom prst="dodecagon">
            <a:avLst/>
          </a:prstGeom>
          <a:solidFill>
            <a:schemeClr val="accent2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3</a:t>
            </a:r>
          </a:p>
        </p:txBody>
      </p:sp>
      <p:sp>
        <p:nvSpPr>
          <p:cNvPr id="8" name="Zwölfeck 7">
            <a:extLst>
              <a:ext uri="{FF2B5EF4-FFF2-40B4-BE49-F238E27FC236}">
                <a16:creationId xmlns:a16="http://schemas.microsoft.com/office/drawing/2014/main" id="{26F3DB0A-53EA-45E0-9F67-32544C286992}"/>
              </a:ext>
            </a:extLst>
          </p:cNvPr>
          <p:cNvSpPr/>
          <p:nvPr/>
        </p:nvSpPr>
        <p:spPr>
          <a:xfrm>
            <a:off x="85635" y="2609949"/>
            <a:ext cx="686530" cy="686530"/>
          </a:xfrm>
          <a:prstGeom prst="dodecagon">
            <a:avLst/>
          </a:prstGeom>
          <a:solidFill>
            <a:schemeClr val="accent2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2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31DD4E96-9243-2641-94B6-31850124A39C}"/>
              </a:ext>
            </a:extLst>
          </p:cNvPr>
          <p:cNvSpPr txBox="1"/>
          <p:nvPr/>
        </p:nvSpPr>
        <p:spPr>
          <a:xfrm>
            <a:off x="359812" y="14133075"/>
            <a:ext cx="6431381" cy="1147659"/>
          </a:xfrm>
          <a:prstGeom prst="rect">
            <a:avLst/>
          </a:prstGeom>
          <a:noFill/>
          <a:ln>
            <a:solidFill>
              <a:schemeClr val="bg2">
                <a:lumMod val="90000"/>
              </a:schemeClr>
            </a:solidFill>
          </a:ln>
        </p:spPr>
        <p:txBody>
          <a:bodyPr wrap="square" lIns="180000" tIns="108000" rIns="180000" bIns="108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AT" sz="1400" b="1" dirty="0">
                <a:cs typeface="Arial" panose="020B0604020202020204" pitchFamily="34" charset="0"/>
              </a:rPr>
              <a:t>Bildrechte: </a:t>
            </a:r>
            <a:r>
              <a:rPr lang="de-AT" sz="1400" dirty="0" err="1">
                <a:cs typeface="Arial" panose="020B0604020202020204" pitchFamily="34" charset="0"/>
              </a:rPr>
              <a:t>Lorem</a:t>
            </a:r>
            <a:r>
              <a:rPr lang="de-AT" sz="1400" dirty="0">
                <a:cs typeface="Arial" panose="020B0604020202020204" pitchFamily="34" charset="0"/>
              </a:rPr>
              <a:t> </a:t>
            </a:r>
            <a:r>
              <a:rPr lang="de-AT" sz="1400" dirty="0" err="1">
                <a:cs typeface="Arial" panose="020B0604020202020204" pitchFamily="34" charset="0"/>
              </a:rPr>
              <a:t>ipsum</a:t>
            </a:r>
            <a:r>
              <a:rPr lang="de-AT" sz="1400" dirty="0">
                <a:cs typeface="Arial" panose="020B0604020202020204" pitchFamily="34" charset="0"/>
              </a:rPr>
              <a:t> </a:t>
            </a:r>
            <a:r>
              <a:rPr lang="de-AT" sz="1400" dirty="0" err="1">
                <a:cs typeface="Arial" panose="020B0604020202020204" pitchFamily="34" charset="0"/>
              </a:rPr>
              <a:t>dolor</a:t>
            </a:r>
            <a:r>
              <a:rPr lang="de-AT" sz="1400" dirty="0">
                <a:cs typeface="Arial" panose="020B0604020202020204" pitchFamily="34" charset="0"/>
              </a:rPr>
              <a:t> </a:t>
            </a:r>
            <a:r>
              <a:rPr lang="de-AT" sz="1400" dirty="0" err="1">
                <a:cs typeface="Arial" panose="020B0604020202020204" pitchFamily="34" charset="0"/>
              </a:rPr>
              <a:t>sit</a:t>
            </a:r>
            <a:r>
              <a:rPr lang="de-AT" sz="1400" dirty="0">
                <a:cs typeface="Arial" panose="020B0604020202020204" pitchFamily="34" charset="0"/>
              </a:rPr>
              <a:t> </a:t>
            </a:r>
            <a:r>
              <a:rPr lang="de-AT" sz="1400" dirty="0" err="1">
                <a:cs typeface="Arial" panose="020B0604020202020204" pitchFamily="34" charset="0"/>
              </a:rPr>
              <a:t>amet</a:t>
            </a:r>
            <a:r>
              <a:rPr lang="de-AT" sz="1400" dirty="0">
                <a:cs typeface="Arial" panose="020B0604020202020204" pitchFamily="34" charset="0"/>
              </a:rPr>
              <a:t>, </a:t>
            </a:r>
            <a:r>
              <a:rPr lang="de-AT" sz="1400" dirty="0" err="1">
                <a:cs typeface="Arial" panose="020B0604020202020204" pitchFamily="34" charset="0"/>
              </a:rPr>
              <a:t>consectetuer</a:t>
            </a:r>
            <a:r>
              <a:rPr lang="de-AT" sz="1400" dirty="0">
                <a:cs typeface="Arial" panose="020B0604020202020204" pitchFamily="34" charset="0"/>
              </a:rPr>
              <a:t> </a:t>
            </a:r>
            <a:r>
              <a:rPr lang="de-AT" sz="1400" dirty="0" err="1">
                <a:cs typeface="Arial" panose="020B0604020202020204" pitchFamily="34" charset="0"/>
              </a:rPr>
              <a:t>adipiscing</a:t>
            </a:r>
            <a:r>
              <a:rPr lang="de-AT" sz="1400" dirty="0">
                <a:cs typeface="Arial" panose="020B0604020202020204" pitchFamily="34" charset="0"/>
              </a:rPr>
              <a:t> </a:t>
            </a:r>
            <a:r>
              <a:rPr lang="de-AT" sz="1400" dirty="0" err="1">
                <a:cs typeface="Arial" panose="020B0604020202020204" pitchFamily="34" charset="0"/>
              </a:rPr>
              <a:t>elit</a:t>
            </a:r>
            <a:r>
              <a:rPr lang="de-AT" sz="1400" dirty="0">
                <a:cs typeface="Arial" panose="020B0604020202020204" pitchFamily="34" charset="0"/>
              </a:rPr>
              <a:t>. </a:t>
            </a:r>
            <a:r>
              <a:rPr lang="de-AT" sz="1400" dirty="0" err="1">
                <a:cs typeface="Arial" panose="020B0604020202020204" pitchFamily="34" charset="0"/>
              </a:rPr>
              <a:t>Aenean</a:t>
            </a:r>
            <a:r>
              <a:rPr lang="de-AT" sz="1400" dirty="0">
                <a:cs typeface="Arial" panose="020B0604020202020204" pitchFamily="34" charset="0"/>
              </a:rPr>
              <a:t> commodo </a:t>
            </a:r>
            <a:r>
              <a:rPr lang="de-AT" sz="1400" dirty="0" err="1">
                <a:cs typeface="Arial" panose="020B0604020202020204" pitchFamily="34" charset="0"/>
              </a:rPr>
              <a:t>ligula</a:t>
            </a:r>
            <a:r>
              <a:rPr lang="de-AT" sz="1400" dirty="0">
                <a:cs typeface="Arial" panose="020B0604020202020204" pitchFamily="34" charset="0"/>
              </a:rPr>
              <a:t> </a:t>
            </a:r>
            <a:r>
              <a:rPr lang="de-AT" sz="1400" dirty="0" err="1">
                <a:cs typeface="Arial" panose="020B0604020202020204" pitchFamily="34" charset="0"/>
              </a:rPr>
              <a:t>eget</a:t>
            </a:r>
            <a:r>
              <a:rPr lang="de-AT" sz="1400" dirty="0">
                <a:cs typeface="Arial" panose="020B0604020202020204" pitchFamily="34" charset="0"/>
              </a:rPr>
              <a:t> </a:t>
            </a:r>
            <a:r>
              <a:rPr lang="de-AT" sz="1400" dirty="0" err="1">
                <a:cs typeface="Arial" panose="020B0604020202020204" pitchFamily="34" charset="0"/>
              </a:rPr>
              <a:t>dolor</a:t>
            </a:r>
            <a:r>
              <a:rPr lang="de-AT" sz="1400" dirty="0">
                <a:cs typeface="Arial" panose="020B0604020202020204" pitchFamily="34" charset="0"/>
              </a:rPr>
              <a:t>. </a:t>
            </a:r>
            <a:r>
              <a:rPr lang="de-AT" sz="1400" dirty="0" err="1">
                <a:cs typeface="Arial" panose="020B0604020202020204" pitchFamily="34" charset="0"/>
              </a:rPr>
              <a:t>Aenean</a:t>
            </a:r>
            <a:r>
              <a:rPr lang="de-AT" sz="1400" dirty="0">
                <a:cs typeface="Arial" panose="020B0604020202020204" pitchFamily="34" charset="0"/>
              </a:rPr>
              <a:t> </a:t>
            </a:r>
            <a:r>
              <a:rPr lang="de-AT" sz="1400" dirty="0" err="1">
                <a:cs typeface="Arial" panose="020B0604020202020204" pitchFamily="34" charset="0"/>
              </a:rPr>
              <a:t>massa</a:t>
            </a:r>
            <a:r>
              <a:rPr lang="de-AT" sz="1400" dirty="0">
                <a:cs typeface="Arial" panose="020B0604020202020204" pitchFamily="34" charset="0"/>
              </a:rPr>
              <a:t>. Cum </a:t>
            </a:r>
            <a:r>
              <a:rPr lang="de-AT" sz="1400" dirty="0" err="1">
                <a:cs typeface="Arial" panose="020B0604020202020204" pitchFamily="34" charset="0"/>
              </a:rPr>
              <a:t>sociis</a:t>
            </a:r>
            <a:r>
              <a:rPr lang="de-AT" sz="1400" dirty="0">
                <a:cs typeface="Arial" panose="020B0604020202020204" pitchFamily="34" charset="0"/>
              </a:rPr>
              <a:t> </a:t>
            </a:r>
            <a:r>
              <a:rPr lang="de-AT" sz="1400" dirty="0" err="1">
                <a:cs typeface="Arial" panose="020B0604020202020204" pitchFamily="34" charset="0"/>
              </a:rPr>
              <a:t>natoque</a:t>
            </a:r>
            <a:r>
              <a:rPr lang="de-AT" sz="1400" dirty="0">
                <a:cs typeface="Arial" panose="020B0604020202020204" pitchFamily="34" charset="0"/>
              </a:rPr>
              <a:t> </a:t>
            </a:r>
            <a:r>
              <a:rPr lang="de-AT" sz="1400" dirty="0" err="1">
                <a:cs typeface="Arial" panose="020B0604020202020204" pitchFamily="34" charset="0"/>
              </a:rPr>
              <a:t>penatibus</a:t>
            </a:r>
            <a:r>
              <a:rPr lang="de-AT" sz="1400" dirty="0">
                <a:cs typeface="Arial" panose="020B0604020202020204" pitchFamily="34" charset="0"/>
              </a:rPr>
              <a:t> et </a:t>
            </a:r>
            <a:r>
              <a:rPr lang="de-AT" sz="1400" dirty="0" err="1">
                <a:cs typeface="Arial" panose="020B0604020202020204" pitchFamily="34" charset="0"/>
              </a:rPr>
              <a:t>magnis</a:t>
            </a:r>
            <a:r>
              <a:rPr lang="de-AT" sz="1400" dirty="0">
                <a:cs typeface="Arial" panose="020B0604020202020204" pitchFamily="34" charset="0"/>
              </a:rPr>
              <a:t> </a:t>
            </a:r>
            <a:r>
              <a:rPr lang="de-AT" sz="1400" dirty="0" err="1">
                <a:cs typeface="Arial" panose="020B0604020202020204" pitchFamily="34" charset="0"/>
              </a:rPr>
              <a:t>dis</a:t>
            </a:r>
            <a:r>
              <a:rPr lang="de-AT" sz="1400" dirty="0">
                <a:cs typeface="Arial" panose="020B0604020202020204" pitchFamily="34" charset="0"/>
              </a:rPr>
              <a:t> </a:t>
            </a:r>
            <a:r>
              <a:rPr lang="de-AT" sz="1400" dirty="0" err="1">
                <a:cs typeface="Arial" panose="020B0604020202020204" pitchFamily="34" charset="0"/>
              </a:rPr>
              <a:t>parturient</a:t>
            </a:r>
            <a:r>
              <a:rPr lang="de-AT" sz="1400" dirty="0">
                <a:cs typeface="Arial" panose="020B0604020202020204" pitchFamily="34" charset="0"/>
              </a:rPr>
              <a:t> </a:t>
            </a:r>
            <a:r>
              <a:rPr lang="de-AT" sz="1400" dirty="0" err="1">
                <a:cs typeface="Arial" panose="020B0604020202020204" pitchFamily="34" charset="0"/>
              </a:rPr>
              <a:t>montes</a:t>
            </a:r>
            <a:r>
              <a:rPr lang="de-AT" sz="1400" dirty="0">
                <a:cs typeface="Arial" panose="020B0604020202020204" pitchFamily="34" charset="0"/>
              </a:rPr>
              <a:t>, </a:t>
            </a:r>
            <a:r>
              <a:rPr lang="de-AT" sz="1400" dirty="0" err="1">
                <a:cs typeface="Arial" panose="020B0604020202020204" pitchFamily="34" charset="0"/>
              </a:rPr>
              <a:t>nascetur</a:t>
            </a:r>
            <a:r>
              <a:rPr lang="de-AT" sz="1400" dirty="0">
                <a:cs typeface="Arial" panose="020B0604020202020204" pitchFamily="34" charset="0"/>
              </a:rPr>
              <a:t> </a:t>
            </a:r>
            <a:r>
              <a:rPr lang="de-AT" sz="1400" dirty="0" err="1">
                <a:cs typeface="Arial" panose="020B0604020202020204" pitchFamily="34" charset="0"/>
              </a:rPr>
              <a:t>ridiculus</a:t>
            </a:r>
            <a:r>
              <a:rPr lang="de-AT" sz="1400" dirty="0">
                <a:cs typeface="Arial" panose="020B0604020202020204" pitchFamily="34" charset="0"/>
              </a:rPr>
              <a:t> </a:t>
            </a:r>
            <a:r>
              <a:rPr lang="de-AT" sz="1400" dirty="0" err="1">
                <a:cs typeface="Arial" panose="020B0604020202020204" pitchFamily="34" charset="0"/>
              </a:rPr>
              <a:t>mus</a:t>
            </a:r>
            <a:endParaRPr lang="de-AT" sz="1400" dirty="0">
              <a:cs typeface="Arial" panose="020B0604020202020204" pitchFamily="34" charset="0"/>
            </a:endParaRPr>
          </a:p>
        </p:txBody>
      </p:sp>
      <p:sp>
        <p:nvSpPr>
          <p:cNvPr id="16" name="Zwölfeck 15">
            <a:extLst>
              <a:ext uri="{FF2B5EF4-FFF2-40B4-BE49-F238E27FC236}">
                <a16:creationId xmlns:a16="http://schemas.microsoft.com/office/drawing/2014/main" id="{C28CEB37-6B0C-974A-A03D-89245997B9A1}"/>
              </a:ext>
            </a:extLst>
          </p:cNvPr>
          <p:cNvSpPr/>
          <p:nvPr/>
        </p:nvSpPr>
        <p:spPr>
          <a:xfrm>
            <a:off x="88199" y="13940594"/>
            <a:ext cx="686530" cy="686530"/>
          </a:xfrm>
          <a:prstGeom prst="dodecagon">
            <a:avLst/>
          </a:prstGeom>
          <a:solidFill>
            <a:schemeClr val="accent2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0794012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306</Words>
  <Application>Microsoft Office PowerPoint</Application>
  <PresentationFormat>Benutzerdefiniert</PresentationFormat>
  <Paragraphs>15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Projektbezeichnung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Microsoft Office-Benutzer</dc:creator>
  <cp:lastModifiedBy>Voitiech Sabine (FMTI)</cp:lastModifiedBy>
  <cp:revision>41</cp:revision>
  <cp:lastPrinted>2019-01-16T15:25:20Z</cp:lastPrinted>
  <dcterms:created xsi:type="dcterms:W3CDTF">2019-01-10T13:37:54Z</dcterms:created>
  <dcterms:modified xsi:type="dcterms:W3CDTF">2023-08-25T08:33:24Z</dcterms:modified>
</cp:coreProperties>
</file>